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22"/>
  </p:notesMasterIdLst>
  <p:handoutMasterIdLst>
    <p:handoutMasterId r:id="rId23"/>
  </p:handoutMasterIdLst>
  <p:sldIdLst>
    <p:sldId id="3825" r:id="rId5"/>
    <p:sldId id="3826" r:id="rId6"/>
    <p:sldId id="3827" r:id="rId7"/>
    <p:sldId id="3828" r:id="rId8"/>
    <p:sldId id="3831" r:id="rId9"/>
    <p:sldId id="3791" r:id="rId10"/>
    <p:sldId id="3836" r:id="rId11"/>
    <p:sldId id="3830" r:id="rId12"/>
    <p:sldId id="3794" r:id="rId13"/>
    <p:sldId id="3835" r:id="rId14"/>
    <p:sldId id="3832" r:id="rId15"/>
    <p:sldId id="3837" r:id="rId16"/>
    <p:sldId id="3840" r:id="rId17"/>
    <p:sldId id="3838" r:id="rId18"/>
    <p:sldId id="3839" r:id="rId19"/>
    <p:sldId id="3833" r:id="rId20"/>
    <p:sldId id="3834" r:id="rId21"/>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60"/>
  </p:normalViewPr>
  <p:slideViewPr>
    <p:cSldViewPr snapToGrid="0">
      <p:cViewPr varScale="1">
        <p:scale>
          <a:sx n="151" d="100"/>
          <a:sy n="151" d="100"/>
        </p:scale>
        <p:origin x="2946" y="288"/>
      </p:cViewPr>
      <p:guideLst>
        <p:guide orient="horz" pos="1200"/>
        <p:guide orient="horz" pos="3408"/>
        <p:guide pos="6936"/>
        <p:guide pos="744"/>
      </p:guideLst>
    </p:cSldViewPr>
  </p:slideViewPr>
  <p:notesTextViewPr>
    <p:cViewPr>
      <p:scale>
        <a:sx n="1" d="1"/>
        <a:sy n="1" d="1"/>
      </p:scale>
      <p:origin x="0" y="0"/>
    </p:cViewPr>
  </p:notesTextViewPr>
  <p:notesViewPr>
    <p:cSldViewPr snapToGrid="0">
      <p:cViewPr varScale="1">
        <p:scale>
          <a:sx n="87" d="100"/>
          <a:sy n="87" d="100"/>
        </p:scale>
        <p:origin x="379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 Id="rId4" Type="http://schemas.openxmlformats.org/officeDocument/2006/relationships/image" Target="../media/image6.jpeg"/></Relationships>
</file>

<file path=ppt/diagrams/_rels/data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diagrams/_rels/drawing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 Id="rId4" Type="http://schemas.openxmlformats.org/officeDocument/2006/relationships/image" Target="../media/image6.jpeg"/></Relationships>
</file>

<file path=ppt/diagrams/_rels/drawing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rtlCol="0"/>
        <a:lstStyle/>
        <a:p>
          <a:pPr rtl="0"/>
          <a:endParaRPr lang="en-US"/>
        </a:p>
      </dgm:t>
    </dgm:pt>
    <dgm:pt modelId="{198ACE8E-34F4-43E6-BB2E-1809B1CC58DC}">
      <dgm:prSet/>
      <dgm:spPr>
        <a:solidFill>
          <a:schemeClr val="accent1">
            <a:lumMod val="20000"/>
            <a:lumOff val="80000"/>
            <a:alpha val="90000"/>
          </a:schemeClr>
        </a:solidFill>
        <a:ln>
          <a:noFill/>
        </a:ln>
      </dgm:spPr>
      <dgm:t>
        <a:bodyPr rtlCol="0"/>
        <a:lstStyle/>
        <a:p>
          <a:pPr rtl="0"/>
          <a:r>
            <a:rPr lang="en-GB" b="0" i="0" u="none" noProof="0" dirty="0"/>
            <a:t>To start a presentation, go to the Slide Show tab, and select From Beginning.</a:t>
          </a:r>
          <a:endParaRPr lang="en-GB" noProof="0" dirty="0"/>
        </a:p>
      </dgm:t>
    </dgm:pt>
    <dgm:pt modelId="{49F555B2-B165-4CB6-8578-DF4BCD791ABF}" type="parTrans" cxnId="{8327A44B-5326-4A8B-9B23-A3D3C09A16F3}">
      <dgm:prSet/>
      <dgm:spPr/>
      <dgm:t>
        <a:bodyPr rtlCol="0"/>
        <a:lstStyle/>
        <a:p>
          <a:pPr rtl="0"/>
          <a:endParaRPr lang="en-GB" noProof="0" dirty="0"/>
        </a:p>
      </dgm:t>
    </dgm:pt>
    <dgm:pt modelId="{C54063C4-24CD-4834-9424-53756AE38C6B}" type="sibTrans" cxnId="{8327A44B-5326-4A8B-9B23-A3D3C09A16F3}">
      <dgm:prSet phldrT="1" phldr="0"/>
      <dgm:spPr>
        <a:solidFill>
          <a:schemeClr val="accent1"/>
        </a:solidFill>
        <a:ln>
          <a:noFill/>
        </a:ln>
      </dgm:spPr>
      <dgm:t>
        <a:bodyPr rtlCol="0"/>
        <a:lstStyle/>
        <a:p>
          <a:pPr rtl="0"/>
          <a:r>
            <a:rPr lang="en-GB" noProof="0"/>
            <a:t>1</a:t>
          </a:r>
          <a:endParaRPr lang="en-GB" noProof="0" dirty="0"/>
        </a:p>
      </dgm:t>
    </dgm:pt>
    <dgm:pt modelId="{0F6BA1FB-59E5-4F16-A7B4-1533BB1F09E4}">
      <dgm:prSet/>
      <dgm:spPr>
        <a:solidFill>
          <a:schemeClr val="accent2">
            <a:lumMod val="20000"/>
            <a:lumOff val="80000"/>
            <a:alpha val="90000"/>
          </a:schemeClr>
        </a:solidFill>
        <a:ln>
          <a:noFill/>
        </a:ln>
      </dgm:spPr>
      <dgm:t>
        <a:bodyPr rtlCol="0"/>
        <a:lstStyle/>
        <a:p>
          <a:pPr rtl="0"/>
          <a:r>
            <a:rPr lang="en-GB" b="0" i="0" u="none" noProof="0" dirty="0"/>
            <a:t>To display Presenter view, in Slide Show view, on the control bar at the bottom left select the three dots, and then Show Presenter View. </a:t>
          </a:r>
          <a:endParaRPr lang="en-GB" noProof="0" dirty="0"/>
        </a:p>
      </dgm:t>
    </dgm:pt>
    <dgm:pt modelId="{6A557BB1-C0DD-44CB-8745-CE5481476209}" type="parTrans" cxnId="{F0FA65E5-FB81-4E7A-9467-65363565F4A0}">
      <dgm:prSet/>
      <dgm:spPr/>
      <dgm:t>
        <a:bodyPr rtlCol="0"/>
        <a:lstStyle/>
        <a:p>
          <a:pPr rtl="0"/>
          <a:endParaRPr lang="en-GB" noProof="0" dirty="0"/>
        </a:p>
      </dgm:t>
    </dgm:pt>
    <dgm:pt modelId="{7DBF5CB5-29DD-4671-A0F3-981D48571500}" type="sibTrans" cxnId="{F0FA65E5-FB81-4E7A-9467-65363565F4A0}">
      <dgm:prSet phldrT="2" phldr="0"/>
      <dgm:spPr>
        <a:solidFill>
          <a:schemeClr val="accent2"/>
        </a:solidFill>
        <a:ln>
          <a:noFill/>
        </a:ln>
      </dgm:spPr>
      <dgm:t>
        <a:bodyPr rtlCol="0"/>
        <a:lstStyle/>
        <a:p>
          <a:pPr rtl="0"/>
          <a:r>
            <a:rPr lang="en-GB" noProof="0"/>
            <a:t>2</a:t>
          </a:r>
          <a:endParaRPr lang="en-GB" noProof="0" dirty="0"/>
        </a:p>
      </dgm:t>
    </dgm:pt>
    <dgm:pt modelId="{1D096F01-AEA8-401D-8348-98E9A81F3CE0}">
      <dgm:prSet/>
      <dgm:spPr>
        <a:solidFill>
          <a:schemeClr val="accent4">
            <a:lumMod val="20000"/>
            <a:lumOff val="80000"/>
            <a:alpha val="90000"/>
          </a:schemeClr>
        </a:solidFill>
        <a:ln>
          <a:noFill/>
        </a:ln>
      </dgm:spPr>
      <dgm:t>
        <a:bodyPr rtlCol="0"/>
        <a:lstStyle/>
        <a:p>
          <a:pPr rtl="0"/>
          <a:r>
            <a:rPr lang="en-GB" b="0" i="0" u="none" noProof="0" dirty="0"/>
            <a:t>During your presentation, the speaker notes are visible on your monitor, but aren't visible to the audience. </a:t>
          </a:r>
          <a:endParaRPr lang="en-GB" noProof="0" dirty="0"/>
        </a:p>
      </dgm:t>
    </dgm:pt>
    <dgm:pt modelId="{AB9DA1CE-0370-48BB-8362-3A4CBF7FFB29}" type="parTrans" cxnId="{FD2381C0-DA6F-4859-90D6-313730044E7C}">
      <dgm:prSet/>
      <dgm:spPr/>
      <dgm:t>
        <a:bodyPr rtlCol="0"/>
        <a:lstStyle/>
        <a:p>
          <a:pPr rtl="0"/>
          <a:endParaRPr lang="en-GB" noProof="0" dirty="0"/>
        </a:p>
      </dgm:t>
    </dgm:pt>
    <dgm:pt modelId="{6088456C-4B73-4948-985C-DD954DEF44EF}" type="sibTrans" cxnId="{FD2381C0-DA6F-4859-90D6-313730044E7C}">
      <dgm:prSet phldrT="3" phldr="0"/>
      <dgm:spPr>
        <a:solidFill>
          <a:schemeClr val="accent4"/>
        </a:solidFill>
        <a:ln>
          <a:noFill/>
        </a:ln>
      </dgm:spPr>
      <dgm:t>
        <a:bodyPr rtlCol="0"/>
        <a:lstStyle/>
        <a:p>
          <a:pPr rtl="0"/>
          <a:r>
            <a:rPr lang="en-GB" noProof="0"/>
            <a:t>3</a:t>
          </a:r>
          <a:endParaRPr lang="en-GB" noProof="0" dirty="0"/>
        </a:p>
      </dgm:t>
    </dgm:pt>
    <dgm:pt modelId="{DE16CBB4-D3F4-44AD-8379-3A5D78B889D5}">
      <dgm:prSet/>
      <dgm:spPr>
        <a:solidFill>
          <a:schemeClr val="accent5">
            <a:lumMod val="20000"/>
            <a:lumOff val="80000"/>
            <a:alpha val="90000"/>
          </a:schemeClr>
        </a:solidFill>
        <a:ln>
          <a:noFill/>
        </a:ln>
      </dgm:spPr>
      <dgm:t>
        <a:bodyPr rtlCol="0"/>
        <a:lstStyle/>
        <a:p>
          <a:pPr rtl="0"/>
          <a:r>
            <a:rPr lang="en-GB" b="0" i="0" u="none" noProof="0" dirty="0"/>
            <a:t>The Notes pane is a box that appears below each slide. Tap it to add notes. </a:t>
          </a:r>
          <a:endParaRPr lang="en-GB" noProof="0" dirty="0"/>
        </a:p>
      </dgm:t>
    </dgm:pt>
    <dgm:pt modelId="{917142D8-7514-46BB-B61D-8633F0189C31}" type="parTrans" cxnId="{058D75E7-8E09-41CE-ADFC-EEAD1556353B}">
      <dgm:prSet/>
      <dgm:spPr/>
      <dgm:t>
        <a:bodyPr rtlCol="0"/>
        <a:lstStyle/>
        <a:p>
          <a:pPr rtl="0"/>
          <a:endParaRPr lang="en-GB" noProof="0" dirty="0"/>
        </a:p>
      </dgm:t>
    </dgm:pt>
    <dgm:pt modelId="{C2728830-9A00-4764-A9F1-670DDF9E57B3}" type="sibTrans" cxnId="{058D75E7-8E09-41CE-ADFC-EEAD1556353B}">
      <dgm:prSet phldrT="4" phldr="0"/>
      <dgm:spPr>
        <a:solidFill>
          <a:schemeClr val="accent5"/>
        </a:solidFill>
        <a:ln>
          <a:noFill/>
        </a:ln>
      </dgm:spPr>
      <dgm:t>
        <a:bodyPr rtlCol="0"/>
        <a:lstStyle/>
        <a:p>
          <a:pPr rtl="0"/>
          <a:r>
            <a:rPr lang="en-GB" noProof="0"/>
            <a:t>4</a:t>
          </a:r>
          <a:endParaRPr lang="en-GB" noProof="0" dirty="0"/>
        </a:p>
      </dgm:t>
    </dgm:pt>
    <dgm:pt modelId="{F7B81412-5EAE-488C-9259-0FA0EB0F090B}">
      <dgm:prSet/>
      <dgm:spPr>
        <a:solidFill>
          <a:schemeClr val="accent6">
            <a:lumMod val="20000"/>
            <a:lumOff val="80000"/>
            <a:alpha val="90000"/>
          </a:schemeClr>
        </a:solidFill>
        <a:ln>
          <a:noFill/>
        </a:ln>
      </dgm:spPr>
      <dgm:t>
        <a:bodyPr rtlCol="0"/>
        <a:lstStyle/>
        <a:p>
          <a:pPr rtl="0"/>
          <a:r>
            <a:rPr lang="en-GB" b="0" i="0" u="none" noProof="0" dirty="0"/>
            <a:t>If you don’t see the Notes pane or it is completely minimised, click Notes on the task bar across the bottom of the PowerPoint window. </a:t>
          </a:r>
          <a:endParaRPr lang="en-GB" noProof="0" dirty="0"/>
        </a:p>
      </dgm:t>
    </dgm:pt>
    <dgm:pt modelId="{C9E63F01-62A4-4331-A67D-7FE563CE9D07}" type="parTrans" cxnId="{AD7281BE-8A99-43C0-9016-4082EB985BF2}">
      <dgm:prSet/>
      <dgm:spPr/>
      <dgm:t>
        <a:bodyPr rtlCol="0"/>
        <a:lstStyle/>
        <a:p>
          <a:pPr rtl="0"/>
          <a:endParaRPr lang="en-GB" noProof="0" dirty="0"/>
        </a:p>
      </dgm:t>
    </dgm:pt>
    <dgm:pt modelId="{32E76676-0672-4988-9FB1-308093FF8D5C}" type="sibTrans" cxnId="{AD7281BE-8A99-43C0-9016-4082EB985BF2}">
      <dgm:prSet phldrT="5" phldr="0"/>
      <dgm:spPr>
        <a:solidFill>
          <a:schemeClr val="accent6"/>
        </a:solidFill>
        <a:ln>
          <a:noFill/>
        </a:ln>
      </dgm:spPr>
      <dgm:t>
        <a:bodyPr rtlCol="0"/>
        <a:lstStyle/>
        <a:p>
          <a:pPr rtl="0"/>
          <a:r>
            <a:rPr lang="en-GB" noProof="0" dirty="0"/>
            <a:t>5</a:t>
          </a:r>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7B7DC85A-1097-4B13-A457-5376A39A58E2}" type="presOf" srcId="{F7B81412-5EAE-488C-9259-0FA0EB0F090B}" destId="{80C8596E-ABE7-41A1-8A35-72244067CF90}"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rtlCol="0"/>
        <a:lstStyle/>
        <a:p>
          <a:pPr rtl="0"/>
          <a:endParaRPr lang="en-US"/>
        </a:p>
      </dgm:t>
    </dgm:pt>
    <dgm:pt modelId="{23CA95F9-8BCF-40C1-B842-BCFFD43632F6}">
      <dgm:prSet custT="1"/>
      <dgm:spPr/>
      <dgm:t>
        <a:bodyPr rtlCol="0"/>
        <a:lstStyle/>
        <a:p>
          <a:pPr algn="ctr">
            <a:lnSpc>
              <a:spcPct val="100000"/>
            </a:lnSpc>
            <a:defRPr b="1" spc="20">
              <a:latin typeface="+mj-lt"/>
            </a:defRPr>
          </a:pPr>
          <a:r>
            <a:rPr lang="en-GB" sz="2400" b="0" i="0" dirty="0"/>
            <a:t>Finlay Rees</a:t>
          </a:r>
          <a:br>
            <a:rPr lang="en-GB" sz="1600" noProof="0" dirty="0">
              <a:solidFill>
                <a:sysClr val="windowText" lastClr="000000"/>
              </a:solidFill>
            </a:rPr>
          </a:br>
          <a:r>
            <a:rPr lang="en-GB" sz="1400" b="0" noProof="0" dirty="0">
              <a:solidFill>
                <a:sysClr val="windowText" lastClr="000000"/>
              </a:solidFill>
              <a:latin typeface="+mn-lt"/>
            </a:rPr>
            <a:t>Producer</a:t>
          </a:r>
        </a:p>
      </dgm:t>
    </dgm:pt>
    <dgm:pt modelId="{FC4F4986-5DCD-4DC2-B7FD-2C5FABEF9979}" type="parTrans" cxnId="{E6EDE7CF-5B3F-4E2C-99EE-D5462F0EC9CE}">
      <dgm:prSet/>
      <dgm:spPr/>
      <dgm:t>
        <a:bodyPr rtlCol="0"/>
        <a:lstStyle/>
        <a:p>
          <a:pPr rtl="0"/>
          <a:endParaRPr lang="en-GB" noProof="0" dirty="0"/>
        </a:p>
      </dgm:t>
    </dgm:pt>
    <dgm:pt modelId="{D868EA7F-D868-4231-86D5-66D9B2DF2F62}" type="sibTrans" cxnId="{E6EDE7CF-5B3F-4E2C-99EE-D5462F0EC9CE}">
      <dgm:prSet/>
      <dgm:spPr/>
      <dgm:t>
        <a:bodyPr rtlCol="0"/>
        <a:lstStyle/>
        <a:p>
          <a:pPr rtl="0"/>
          <a:endParaRPr lang="en-GB" noProof="0" dirty="0"/>
        </a:p>
      </dgm:t>
    </dgm:pt>
    <dgm:pt modelId="{1E293C9C-50F7-4DF0-A45F-EF6AA41E15B2}">
      <dgm:prSet custT="1"/>
      <dgm:spPr/>
      <dgm:t>
        <a:bodyPr rtlCol="0"/>
        <a:lstStyle/>
        <a:p>
          <a:pPr algn="ctr">
            <a:lnSpc>
              <a:spcPct val="100000"/>
            </a:lnSpc>
            <a:defRPr b="1" spc="20">
              <a:latin typeface="+mj-lt"/>
            </a:defRPr>
          </a:pPr>
          <a:r>
            <a:rPr lang="en-GB" sz="2400" b="0" i="0" dirty="0"/>
            <a:t>Alex Holland-Hill</a:t>
          </a:r>
          <a:br>
            <a:rPr lang="en-GB" sz="1600" noProof="0" dirty="0">
              <a:solidFill>
                <a:schemeClr val="tx1"/>
              </a:solidFill>
            </a:rPr>
          </a:br>
          <a:r>
            <a:rPr lang="en-GB" sz="1400" b="0" noProof="0" dirty="0">
              <a:solidFill>
                <a:schemeClr val="tx1"/>
              </a:solidFill>
              <a:latin typeface="+mn-lt"/>
            </a:rPr>
            <a:t>Technical Artist</a:t>
          </a:r>
        </a:p>
      </dgm:t>
    </dgm:pt>
    <dgm:pt modelId="{04936CC5-1B2F-4620-ABDF-F195956C3F4A}" type="parTrans" cxnId="{A7E7000F-0D10-4D88-844F-C9CB2A6A39DA}">
      <dgm:prSet/>
      <dgm:spPr/>
      <dgm:t>
        <a:bodyPr rtlCol="0"/>
        <a:lstStyle/>
        <a:p>
          <a:pPr rtl="0"/>
          <a:endParaRPr lang="en-GB" noProof="0" dirty="0"/>
        </a:p>
      </dgm:t>
    </dgm:pt>
    <dgm:pt modelId="{E019F05B-61F4-4915-9D10-5D6F328EA591}" type="sibTrans" cxnId="{A7E7000F-0D10-4D88-844F-C9CB2A6A39DA}">
      <dgm:prSet/>
      <dgm:spPr/>
      <dgm:t>
        <a:bodyPr rtlCol="0"/>
        <a:lstStyle/>
        <a:p>
          <a:pPr rtl="0"/>
          <a:endParaRPr lang="en-GB" noProof="0" dirty="0"/>
        </a:p>
      </dgm:t>
    </dgm:pt>
    <dgm:pt modelId="{DA3F2F2F-B5A8-4CFD-ABCE-1BC48CD913AF}">
      <dgm:prSet custT="1"/>
      <dgm:spPr/>
      <dgm:t>
        <a:bodyPr rtlCol="0"/>
        <a:lstStyle/>
        <a:p>
          <a:pPr algn="ctr">
            <a:lnSpc>
              <a:spcPct val="100000"/>
            </a:lnSpc>
            <a:defRPr b="1" spc="20">
              <a:latin typeface="+mj-lt"/>
            </a:defRPr>
          </a:pPr>
          <a:r>
            <a:rPr lang="en-GB" sz="2400" b="0" i="0" dirty="0"/>
            <a:t>Archie Kennett</a:t>
          </a:r>
          <a:br>
            <a:rPr lang="en-GB" sz="1600" noProof="0" dirty="0">
              <a:solidFill>
                <a:schemeClr val="tx1"/>
              </a:solidFill>
            </a:rPr>
          </a:br>
          <a:r>
            <a:rPr lang="en-GB" sz="1400" b="0" noProof="0" dirty="0">
              <a:solidFill>
                <a:schemeClr val="tx1"/>
              </a:solidFill>
              <a:latin typeface="+mn-lt"/>
            </a:rPr>
            <a:t>Specialist Designer</a:t>
          </a:r>
          <a:endParaRPr lang="en-GB" sz="1600" b="0" noProof="0" dirty="0">
            <a:solidFill>
              <a:schemeClr val="tx1"/>
            </a:solidFill>
            <a:latin typeface="+mn-lt"/>
          </a:endParaRPr>
        </a:p>
      </dgm:t>
    </dgm:pt>
    <dgm:pt modelId="{D4AFA5E0-6624-49A6-B10B-4FFA7483C001}" type="parTrans" cxnId="{307321D6-32A9-4F29-A35B-8328C6417311}">
      <dgm:prSet/>
      <dgm:spPr/>
      <dgm:t>
        <a:bodyPr rtlCol="0"/>
        <a:lstStyle/>
        <a:p>
          <a:pPr rtl="0"/>
          <a:endParaRPr lang="en-GB" noProof="0" dirty="0"/>
        </a:p>
      </dgm:t>
    </dgm:pt>
    <dgm:pt modelId="{038FE749-6004-418E-86C7-7C1B1D7930F4}" type="sibTrans" cxnId="{307321D6-32A9-4F29-A35B-8328C6417311}">
      <dgm:prSet/>
      <dgm:spPr/>
      <dgm:t>
        <a:bodyPr rtlCol="0"/>
        <a:lstStyle/>
        <a:p>
          <a:pPr rtl="0"/>
          <a:endParaRPr lang="en-GB" noProof="0" dirty="0"/>
        </a:p>
      </dgm:t>
    </dgm:pt>
    <dgm:pt modelId="{B2F9B3BC-1849-4A4A-BBE4-752B9B492C76}">
      <dgm:prSet custT="1"/>
      <dgm:spPr/>
      <dgm:t>
        <a:bodyPr rtlCol="0"/>
        <a:lstStyle/>
        <a:p>
          <a:pPr algn="ctr">
            <a:lnSpc>
              <a:spcPct val="100000"/>
            </a:lnSpc>
            <a:defRPr b="1" spc="20">
              <a:latin typeface="+mj-lt"/>
            </a:defRPr>
          </a:pPr>
          <a:r>
            <a:rPr lang="en-GB" sz="2400" b="0" i="0" dirty="0"/>
            <a:t>Jamie Ponting</a:t>
          </a:r>
          <a:br>
            <a:rPr lang="en-GB" sz="1600" noProof="0" dirty="0">
              <a:solidFill>
                <a:schemeClr val="tx1"/>
              </a:solidFill>
            </a:rPr>
          </a:br>
          <a:r>
            <a:rPr lang="en-GB" sz="1400" b="0" noProof="0" dirty="0">
              <a:solidFill>
                <a:schemeClr val="tx1"/>
              </a:solidFill>
              <a:latin typeface="+mn-lt"/>
            </a:rPr>
            <a:t>Technical Artist</a:t>
          </a:r>
          <a:endParaRPr lang="en-GB" sz="1600" b="0" noProof="0" dirty="0">
            <a:solidFill>
              <a:schemeClr val="tx1"/>
            </a:solidFill>
            <a:latin typeface="+mn-lt"/>
          </a:endParaRPr>
        </a:p>
      </dgm:t>
    </dgm:pt>
    <dgm:pt modelId="{48FD486C-824F-4590-8CFC-BC1053E533DD}" type="parTrans" cxnId="{BB48F2B9-3F80-43D5-9223-76526A774C2D}">
      <dgm:prSet/>
      <dgm:spPr/>
      <dgm:t>
        <a:bodyPr rtlCol="0"/>
        <a:lstStyle/>
        <a:p>
          <a:pPr rtl="0"/>
          <a:endParaRPr lang="en-GB" noProof="0" dirty="0"/>
        </a:p>
      </dgm:t>
    </dgm:pt>
    <dgm:pt modelId="{2946CE56-B018-4C0E-918D-0B36D170024F}" type="sibTrans" cxnId="{BB48F2B9-3F80-43D5-9223-76526A774C2D}">
      <dgm:prSet/>
      <dgm:spPr/>
      <dgm:t>
        <a:bodyPr rtlCol="0"/>
        <a:lstStyle/>
        <a:p>
          <a:pPr rtl="0"/>
          <a:endParaRPr lang="en-GB" noProof="0" dirty="0"/>
        </a:p>
      </dgm:t>
    </dgm:pt>
    <dgm:pt modelId="{A8CB95B4-3B3E-412D-AB04-A304DCAE7A3C}">
      <dgm:prSet custT="1"/>
      <dgm:spPr/>
      <dgm:t>
        <a:bodyPr/>
        <a:lstStyle/>
        <a:p>
          <a:pPr algn="ctr">
            <a:lnSpc>
              <a:spcPct val="100000"/>
            </a:lnSpc>
            <a:defRPr b="1" spc="20">
              <a:latin typeface="+mj-lt"/>
            </a:defRPr>
          </a:pPr>
          <a:r>
            <a:rPr lang="en-GB" sz="2400" b="0" i="0" dirty="0">
              <a:latin typeface="+mj-lt"/>
            </a:rPr>
            <a:t>Matthew Khan</a:t>
          </a:r>
          <a:br>
            <a:rPr lang="en-GB" sz="1400" noProof="0" dirty="0">
              <a:solidFill>
                <a:schemeClr val="tx1"/>
              </a:solidFill>
            </a:rPr>
          </a:br>
          <a:r>
            <a:rPr lang="en-GB" sz="1400" b="0" noProof="0" dirty="0">
              <a:solidFill>
                <a:schemeClr val="tx1"/>
              </a:solidFill>
              <a:latin typeface="+mn-lt"/>
            </a:rPr>
            <a:t>Lead Designer</a:t>
          </a:r>
          <a:endParaRPr lang="en-GB" sz="1400" dirty="0"/>
        </a:p>
      </dgm:t>
    </dgm:pt>
    <dgm:pt modelId="{327A5201-9878-4FE0-AED4-43197B7C3891}" type="parTrans" cxnId="{427249C1-CC98-4B1E-9ACD-ED1361E21195}">
      <dgm:prSet/>
      <dgm:spPr/>
      <dgm:t>
        <a:bodyPr/>
        <a:lstStyle/>
        <a:p>
          <a:endParaRPr lang="en-GB"/>
        </a:p>
      </dgm:t>
    </dgm:pt>
    <dgm:pt modelId="{431462D7-FE2C-4E4E-BFBB-C79BA85C2D25}" type="sibTrans" cxnId="{427249C1-CC98-4B1E-9ACD-ED1361E21195}">
      <dgm:prSet/>
      <dgm:spPr/>
      <dgm:t>
        <a:bodyPr/>
        <a:lstStyle/>
        <a:p>
          <a:endParaRPr lang="en-GB"/>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5" custScaleX="108605" custScaleY="108605" custLinFactNeighborX="5628" custLinFactNeighborY="3775"/>
      <dgm:spPr>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7000" b="-17000"/>
          </a:stretch>
        </a:blipFill>
        <a:ln>
          <a:noFill/>
        </a:ln>
      </dgm:spPr>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10"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10">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9BC8802F-79E9-4789-BD01-96B34EFF734A}" type="pres">
      <dgm:prSet presAssocID="{A8CB95B4-3B3E-412D-AB04-A304DCAE7A3C}" presName="compNode" presStyleCnt="0"/>
      <dgm:spPr/>
    </dgm:pt>
    <dgm:pt modelId="{4905C047-22E2-4A1B-AB57-2FDD7EDE1F91}" type="pres">
      <dgm:prSet presAssocID="{A8CB95B4-3B3E-412D-AB04-A304DCAE7A3C}" presName="topSpace" presStyleCnt="0"/>
      <dgm:spPr/>
    </dgm:pt>
    <dgm:pt modelId="{1F2F97B5-04CD-4928-AFB0-EEE7C2B02E54}" type="pres">
      <dgm:prSet presAssocID="{A8CB95B4-3B3E-412D-AB04-A304DCAE7A3C}" presName="photoElip" presStyleLbl="node1" presStyleIdx="1" presStyleCnt="5"/>
      <dgm:spPr>
        <a:blipFill>
          <a:blip xmlns:r="http://schemas.openxmlformats.org/officeDocument/2006/relationships" r:embed="rId2">
            <a:extLst>
              <a:ext uri="{28A0092B-C50C-407E-A947-70E740481C1C}">
                <a14:useLocalDpi xmlns:a14="http://schemas.microsoft.com/office/drawing/2010/main" val="0"/>
              </a:ext>
            </a:extLst>
          </a:blip>
          <a:srcRect/>
          <a:stretch>
            <a:fillRect t="-17000" b="-17000"/>
          </a:stretch>
        </a:blipFill>
      </dgm:spPr>
    </dgm:pt>
    <dgm:pt modelId="{CF05D9CD-467F-4863-9038-492678C06C73}" type="pres">
      <dgm:prSet presAssocID="{A8CB95B4-3B3E-412D-AB04-A304DCAE7A3C}" presName="iconSpace" presStyleCnt="0"/>
      <dgm:spPr/>
    </dgm:pt>
    <dgm:pt modelId="{051EFF33-F5A5-40BC-8E5E-1449EB7A777C}" type="pres">
      <dgm:prSet presAssocID="{A8CB95B4-3B3E-412D-AB04-A304DCAE7A3C}" presName="nameTx" presStyleLbl="revTx" presStyleIdx="2" presStyleCnt="10">
        <dgm:presLayoutVars>
          <dgm:chMax val="0"/>
          <dgm:chPref val="0"/>
        </dgm:presLayoutVars>
      </dgm:prSet>
      <dgm:spPr/>
    </dgm:pt>
    <dgm:pt modelId="{5A2DA530-FC95-4E84-B23E-9C0FD3773452}" type="pres">
      <dgm:prSet presAssocID="{A8CB95B4-3B3E-412D-AB04-A304DCAE7A3C}" presName="txSpace" presStyleCnt="0"/>
      <dgm:spPr/>
    </dgm:pt>
    <dgm:pt modelId="{11B17463-F144-4E37-B771-2158FD4C6C26}" type="pres">
      <dgm:prSet presAssocID="{A8CB95B4-3B3E-412D-AB04-A304DCAE7A3C}" presName="desTx" presStyleLbl="revTx" presStyleIdx="3" presStyleCnt="10">
        <dgm:presLayoutVars/>
      </dgm:prSet>
      <dgm:spPr/>
    </dgm:pt>
    <dgm:pt modelId="{C74155B9-2B20-4674-B478-6A1328317C3B}" type="pres">
      <dgm:prSet presAssocID="{A8CB95B4-3B3E-412D-AB04-A304DCAE7A3C}" presName="bottSpace" presStyleCnt="0"/>
      <dgm:spPr/>
    </dgm:pt>
    <dgm:pt modelId="{E99FD9AF-D0BB-449C-936F-81EC4FE778F6}" type="pres">
      <dgm:prSet presAssocID="{431462D7-FE2C-4E4E-BFBB-C79BA85C2D25}"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2" presStyleCnt="5" custScaleX="108605" custScaleY="108605"/>
      <dgm:spPr>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17000" b="-17000"/>
          </a:stretch>
        </a:blipFill>
        <a:ln>
          <a:noFill/>
        </a:ln>
      </dgm:spPr>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4" presStyleCnt="10"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5" presStyleCnt="10">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5" custScaleX="108605" custScaleY="108605"/>
      <dgm:spPr>
        <a:prstGeom prst="ellipse">
          <a:avLst/>
        </a:prstGeom>
        <a:ln>
          <a:noFill/>
        </a:ln>
      </dgm:spPr>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10"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10" custLinFactNeighborX="1819" custLinFactNeighborY="-7212">
        <dgm:presLayoutVars/>
      </dgm:prSet>
      <dgm:spPr/>
    </dgm:pt>
    <dgm:pt modelId="{F9799C58-A628-4E75-9DAC-6616D2E34649}" type="pres">
      <dgm:prSet presAssocID="{B2F9B3BC-1849-4A4A-BBE4-752B9B492C76}" presName="bottSpace" presStyleCnt="0"/>
      <dgm:spPr/>
    </dgm:pt>
    <dgm:pt modelId="{A0B389F7-A0EE-4EE8-A11D-01496E81E9EE}" type="pres">
      <dgm:prSet presAssocID="{2946CE56-B018-4C0E-918D-0B36D170024F}"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4" presStyleCnt="5" custScaleX="108605" custScaleY="108605"/>
      <dgm:spPr>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17000" b="-17000"/>
          </a:stretch>
        </a:blipFill>
        <a:ln>
          <a:noFill/>
        </a:ln>
      </dgm:spPr>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8" presStyleCnt="10"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9" presStyleCnt="10" custLinFactY="-45265" custLinFactNeighborX="14101" custLinFactNeighborY="-100000">
        <dgm:presLayoutVars/>
      </dgm:prSet>
      <dgm:spPr/>
    </dgm:pt>
    <dgm:pt modelId="{DB61A93F-5AE0-4A97-AFE4-E1EA7F61D044}" type="pres">
      <dgm:prSet presAssocID="{DA3F2F2F-B5A8-4CFD-ABCE-1BC48CD913AF}" presName="bottSpace" presStyleCnt="0"/>
      <dgm:spPr/>
    </dgm:pt>
  </dgm:ptLst>
  <dgm:cxnLst>
    <dgm:cxn modelId="{A7E7000F-0D10-4D88-844F-C9CB2A6A39DA}" srcId="{5C72703F-EB58-4B0C-8B2A-EDF2A51B2C6C}" destId="{1E293C9C-50F7-4DF0-A45F-EF6AA41E15B2}" srcOrd="2" destOrd="0" parTransId="{04936CC5-1B2F-4620-ABDF-F195956C3F4A}" sibTransId="{E019F05B-61F4-4915-9D10-5D6F328EA591}"/>
    <dgm:cxn modelId="{2C18BA21-8F1D-47E7-94EB-83687C3FA222}"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427249C1-CC98-4B1E-9ACD-ED1361E21195}" srcId="{5C72703F-EB58-4B0C-8B2A-EDF2A51B2C6C}" destId="{A8CB95B4-3B3E-412D-AB04-A304DCAE7A3C}" srcOrd="1" destOrd="0" parTransId="{327A5201-9878-4FE0-AED4-43197B7C3891}" sibTransId="{431462D7-FE2C-4E4E-BFBB-C79BA85C2D25}"/>
    <dgm:cxn modelId="{0404C5CB-C007-4CE1-AED8-05E8187BE5A3}" type="presOf" srcId="{23CA95F9-8BCF-40C1-B842-BCFFD43632F6}" destId="{FDFAF16A-4FD0-49F4-8593-32E9A31A4FF7}" srcOrd="0" destOrd="0" presId="urn:microsoft.com/office/officeart/2019/1/layout/PeoplePortraitsList"/>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4" destOrd="0" parTransId="{D4AFA5E0-6624-49A6-B10B-4FFA7483C001}" sibTransId="{038FE749-6004-418E-86C7-7C1B1D7930F4}"/>
    <dgm:cxn modelId="{616003DE-A2DB-4D62-9D8B-45180F8C0D82}" type="presOf" srcId="{B2F9B3BC-1849-4A4A-BBE4-752B9B492C76}" destId="{79C5F495-3DD9-41C8-99AE-150A333447D0}"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659DCCEF-5E7A-473A-A53C-26F58DA6ADFF}" type="presOf" srcId="{A8CB95B4-3B3E-412D-AB04-A304DCAE7A3C}" destId="{051EFF33-F5A5-40BC-8E5E-1449EB7A777C}" srcOrd="0" destOrd="0" presId="urn:microsoft.com/office/officeart/2019/1/layout/PeoplePortraitsList"/>
    <dgm:cxn modelId="{1DC843FF-657E-4B35-B607-F0F0696B9BDE}" type="presOf" srcId="{1E293C9C-50F7-4DF0-A45F-EF6AA41E15B2}" destId="{866F95BB-E9D9-40E2-AB9F-99D5F69BA82A}" srcOrd="0" destOrd="0" presId="urn:microsoft.com/office/officeart/2019/1/layout/PeoplePortraitsList"/>
    <dgm:cxn modelId="{6D68A26F-D3DA-4C46-92EA-5AF29F0FCC67}" type="presParOf" srcId="{BF30E86D-EAFC-44CE-B56C-D7C5EC7742F3}" destId="{34A89649-B4A9-4A6F-8793-5A3DB37DDDA6}" srcOrd="0" destOrd="0" presId="urn:microsoft.com/office/officeart/2019/1/layout/PeoplePortraitsList"/>
    <dgm:cxn modelId="{21D731BB-430D-4C9A-9993-6831AF2CBF37}" type="presParOf" srcId="{34A89649-B4A9-4A6F-8793-5A3DB37DDDA6}" destId="{FFB9F511-6797-4909-9D3B-89EBC96F25A8}" srcOrd="0" destOrd="0" presId="urn:microsoft.com/office/officeart/2019/1/layout/PeoplePortraitsList"/>
    <dgm:cxn modelId="{5A0F0D3C-91A5-45CA-A6EC-BD18EC0BB389}" type="presParOf" srcId="{34A89649-B4A9-4A6F-8793-5A3DB37DDDA6}" destId="{73073D5B-7ADA-4F8B-AD34-0BE114905A44}" srcOrd="1" destOrd="0" presId="urn:microsoft.com/office/officeart/2019/1/layout/PeoplePortraitsList"/>
    <dgm:cxn modelId="{84DF034A-FBE4-4DC0-90B7-30E8F85C781B}" type="presParOf" srcId="{34A89649-B4A9-4A6F-8793-5A3DB37DDDA6}" destId="{EE33220B-2292-4F19-BD6E-B7F529CD8414}" srcOrd="2" destOrd="0" presId="urn:microsoft.com/office/officeart/2019/1/layout/PeoplePortraitsList"/>
    <dgm:cxn modelId="{3EDE7F71-C0C5-45BB-825E-195EDE872411}" type="presParOf" srcId="{34A89649-B4A9-4A6F-8793-5A3DB37DDDA6}" destId="{FDFAF16A-4FD0-49F4-8593-32E9A31A4FF7}" srcOrd="3" destOrd="0" presId="urn:microsoft.com/office/officeart/2019/1/layout/PeoplePortraitsList"/>
    <dgm:cxn modelId="{7456FF7C-F909-47B7-8832-ADC316736FF6}" type="presParOf" srcId="{34A89649-B4A9-4A6F-8793-5A3DB37DDDA6}" destId="{EEB88C88-E325-43D0-B163-BFD87C897361}" srcOrd="4" destOrd="0" presId="urn:microsoft.com/office/officeart/2019/1/layout/PeoplePortraitsList"/>
    <dgm:cxn modelId="{01783968-D8D2-4DC6-BD04-1C044D5A370D}" type="presParOf" srcId="{34A89649-B4A9-4A6F-8793-5A3DB37DDDA6}" destId="{7D166BBB-55AF-452C-B9A0-94A1EE55FF4F}" srcOrd="5" destOrd="0" presId="urn:microsoft.com/office/officeart/2019/1/layout/PeoplePortraitsList"/>
    <dgm:cxn modelId="{3DCB68AE-16D0-43E0-99E9-2CF0AE847991}" type="presParOf" srcId="{34A89649-B4A9-4A6F-8793-5A3DB37DDDA6}" destId="{860D3358-284A-4827-88CC-2F74FF5A1E56}" srcOrd="6" destOrd="0" presId="urn:microsoft.com/office/officeart/2019/1/layout/PeoplePortraitsList"/>
    <dgm:cxn modelId="{6AAB7222-2AD3-4C72-BAFE-5DA82D2A1C97}" type="presParOf" srcId="{BF30E86D-EAFC-44CE-B56C-D7C5EC7742F3}" destId="{0D4A0804-490F-47AA-B7FA-08C890B0D841}" srcOrd="1" destOrd="0" presId="urn:microsoft.com/office/officeart/2019/1/layout/PeoplePortraitsList"/>
    <dgm:cxn modelId="{D4BDD6DE-F9C9-4CCC-9449-F9D18CD48CA2}" type="presParOf" srcId="{BF30E86D-EAFC-44CE-B56C-D7C5EC7742F3}" destId="{9BC8802F-79E9-4789-BD01-96B34EFF734A}" srcOrd="2" destOrd="0" presId="urn:microsoft.com/office/officeart/2019/1/layout/PeoplePortraitsList"/>
    <dgm:cxn modelId="{3041FAEA-DA0E-4AF6-AF80-60F8636EEE4B}" type="presParOf" srcId="{9BC8802F-79E9-4789-BD01-96B34EFF734A}" destId="{4905C047-22E2-4A1B-AB57-2FDD7EDE1F91}" srcOrd="0" destOrd="0" presId="urn:microsoft.com/office/officeart/2019/1/layout/PeoplePortraitsList"/>
    <dgm:cxn modelId="{CCE2F3EE-34D7-4F32-87E4-25973895878C}" type="presParOf" srcId="{9BC8802F-79E9-4789-BD01-96B34EFF734A}" destId="{1F2F97B5-04CD-4928-AFB0-EEE7C2B02E54}" srcOrd="1" destOrd="0" presId="urn:microsoft.com/office/officeart/2019/1/layout/PeoplePortraitsList"/>
    <dgm:cxn modelId="{C5A73FFF-6E85-4A2A-8860-124360032741}" type="presParOf" srcId="{9BC8802F-79E9-4789-BD01-96B34EFF734A}" destId="{CF05D9CD-467F-4863-9038-492678C06C73}" srcOrd="2" destOrd="0" presId="urn:microsoft.com/office/officeart/2019/1/layout/PeoplePortraitsList"/>
    <dgm:cxn modelId="{7AC7BCE4-16AD-4F71-B386-9DA7D6576F02}" type="presParOf" srcId="{9BC8802F-79E9-4789-BD01-96B34EFF734A}" destId="{051EFF33-F5A5-40BC-8E5E-1449EB7A777C}" srcOrd="3" destOrd="0" presId="urn:microsoft.com/office/officeart/2019/1/layout/PeoplePortraitsList"/>
    <dgm:cxn modelId="{DA012A41-C27C-4077-888F-4A3621E2378C}" type="presParOf" srcId="{9BC8802F-79E9-4789-BD01-96B34EFF734A}" destId="{5A2DA530-FC95-4E84-B23E-9C0FD3773452}" srcOrd="4" destOrd="0" presId="urn:microsoft.com/office/officeart/2019/1/layout/PeoplePortraitsList"/>
    <dgm:cxn modelId="{E51A9BF8-3C47-4E1D-B92C-F0F0359E2F61}" type="presParOf" srcId="{9BC8802F-79E9-4789-BD01-96B34EFF734A}" destId="{11B17463-F144-4E37-B771-2158FD4C6C26}" srcOrd="5" destOrd="0" presId="urn:microsoft.com/office/officeart/2019/1/layout/PeoplePortraitsList"/>
    <dgm:cxn modelId="{A29F596D-6641-44DA-A29B-BA0EF8947B44}" type="presParOf" srcId="{9BC8802F-79E9-4789-BD01-96B34EFF734A}" destId="{C74155B9-2B20-4674-B478-6A1328317C3B}" srcOrd="6" destOrd="0" presId="urn:microsoft.com/office/officeart/2019/1/layout/PeoplePortraitsList"/>
    <dgm:cxn modelId="{F690EB87-0983-4351-BEBF-9587B3DB39CC}" type="presParOf" srcId="{BF30E86D-EAFC-44CE-B56C-D7C5EC7742F3}" destId="{E99FD9AF-D0BB-449C-936F-81EC4FE778F6}" srcOrd="3" destOrd="0" presId="urn:microsoft.com/office/officeart/2019/1/layout/PeoplePortraitsList"/>
    <dgm:cxn modelId="{EA54A122-87C4-4296-AEF9-351918A80ED2}" type="presParOf" srcId="{BF30E86D-EAFC-44CE-B56C-D7C5EC7742F3}" destId="{E40BB94D-AE1C-4F05-8AA5-E9FA9A8CCCDE}" srcOrd="4" destOrd="0" presId="urn:microsoft.com/office/officeart/2019/1/layout/PeoplePortraitsList"/>
    <dgm:cxn modelId="{AED06D25-1E9E-43B9-AA0F-28855A0F3006}" type="presParOf" srcId="{E40BB94D-AE1C-4F05-8AA5-E9FA9A8CCCDE}" destId="{1BC7C3C6-BE78-4F0A-9E69-54742F1AA0F3}" srcOrd="0" destOrd="0" presId="urn:microsoft.com/office/officeart/2019/1/layout/PeoplePortraitsList"/>
    <dgm:cxn modelId="{F41B246D-0616-4C06-8343-3D10519B7603}" type="presParOf" srcId="{E40BB94D-AE1C-4F05-8AA5-E9FA9A8CCCDE}" destId="{25238F18-07B8-41D8-8BD9-9F8514E8F9C4}" srcOrd="1" destOrd="0" presId="urn:microsoft.com/office/officeart/2019/1/layout/PeoplePortraitsList"/>
    <dgm:cxn modelId="{3CDAD64A-6FC2-4939-887D-728A0CDF0ABB}" type="presParOf" srcId="{E40BB94D-AE1C-4F05-8AA5-E9FA9A8CCCDE}" destId="{6FFE343B-847F-4D3F-A2F9-B95E826EC656}" srcOrd="2" destOrd="0" presId="urn:microsoft.com/office/officeart/2019/1/layout/PeoplePortraitsList"/>
    <dgm:cxn modelId="{FB9FE2C5-DD2A-4C48-BBCD-B966FDF6A1EF}" type="presParOf" srcId="{E40BB94D-AE1C-4F05-8AA5-E9FA9A8CCCDE}" destId="{866F95BB-E9D9-40E2-AB9F-99D5F69BA82A}" srcOrd="3" destOrd="0" presId="urn:microsoft.com/office/officeart/2019/1/layout/PeoplePortraitsList"/>
    <dgm:cxn modelId="{355C3C2E-C935-4E45-981E-6D29C0F3C76B}" type="presParOf" srcId="{E40BB94D-AE1C-4F05-8AA5-E9FA9A8CCCDE}" destId="{B22197FE-7BF1-485D-9B2D-0AD12CF41435}" srcOrd="4" destOrd="0" presId="urn:microsoft.com/office/officeart/2019/1/layout/PeoplePortraitsList"/>
    <dgm:cxn modelId="{01818C62-F27F-497B-8816-1CE0765587FB}" type="presParOf" srcId="{E40BB94D-AE1C-4F05-8AA5-E9FA9A8CCCDE}" destId="{1223E777-77CB-4A9A-BF21-12B513842696}" srcOrd="5" destOrd="0" presId="urn:microsoft.com/office/officeart/2019/1/layout/PeoplePortraitsList"/>
    <dgm:cxn modelId="{0B408EEC-0A06-4855-980C-1C78AB6154AF}" type="presParOf" srcId="{E40BB94D-AE1C-4F05-8AA5-E9FA9A8CCCDE}" destId="{48A93FE3-F550-4840-B560-2DB8553BED7D}" srcOrd="6" destOrd="0" presId="urn:microsoft.com/office/officeart/2019/1/layout/PeoplePortraitsList"/>
    <dgm:cxn modelId="{BC6DCCBA-F331-4558-AEEE-4139EEF1D1C6}" type="presParOf" srcId="{BF30E86D-EAFC-44CE-B56C-D7C5EC7742F3}" destId="{DCDF700C-8587-4AD0-95CF-A8CEBB3AD30B}" srcOrd="5" destOrd="0" presId="urn:microsoft.com/office/officeart/2019/1/layout/PeoplePortraitsList"/>
    <dgm:cxn modelId="{AA180FA7-6A2E-4C20-9AE5-769AC69B278E}" type="presParOf" srcId="{BF30E86D-EAFC-44CE-B56C-D7C5EC7742F3}" destId="{F836F72C-94C1-41ED-BA62-813057647F9C}" srcOrd="6" destOrd="0" presId="urn:microsoft.com/office/officeart/2019/1/layout/PeoplePortraitsList"/>
    <dgm:cxn modelId="{86835B6E-2A4F-478C-A5D1-994147DAC799}" type="presParOf" srcId="{F836F72C-94C1-41ED-BA62-813057647F9C}" destId="{8D7BA638-A338-4090-BADA-C1ECE7868394}" srcOrd="0" destOrd="0" presId="urn:microsoft.com/office/officeart/2019/1/layout/PeoplePortraitsList"/>
    <dgm:cxn modelId="{49F16C73-3191-44E0-BBD0-1C09A2C31234}" type="presParOf" srcId="{F836F72C-94C1-41ED-BA62-813057647F9C}" destId="{04A8E640-7EB5-4EF2-8C83-19A3E5328324}" srcOrd="1" destOrd="0" presId="urn:microsoft.com/office/officeart/2019/1/layout/PeoplePortraitsList"/>
    <dgm:cxn modelId="{0CFE577B-9CFE-4C6B-8E2E-16A2CE618FDD}" type="presParOf" srcId="{F836F72C-94C1-41ED-BA62-813057647F9C}" destId="{278B038A-7223-4C22-98FA-84D16AB2359F}" srcOrd="2" destOrd="0" presId="urn:microsoft.com/office/officeart/2019/1/layout/PeoplePortraitsList"/>
    <dgm:cxn modelId="{CA56CAAB-9967-44C5-89A4-5C1B3CA7C218}" type="presParOf" srcId="{F836F72C-94C1-41ED-BA62-813057647F9C}" destId="{79C5F495-3DD9-41C8-99AE-150A333447D0}" srcOrd="3" destOrd="0" presId="urn:microsoft.com/office/officeart/2019/1/layout/PeoplePortraitsList"/>
    <dgm:cxn modelId="{52ED0816-17FD-4784-A5A4-E29857D45141}" type="presParOf" srcId="{F836F72C-94C1-41ED-BA62-813057647F9C}" destId="{0D329E5F-B8D6-4027-B396-6AF7DD7D0537}" srcOrd="4" destOrd="0" presId="urn:microsoft.com/office/officeart/2019/1/layout/PeoplePortraitsList"/>
    <dgm:cxn modelId="{6B68324E-7780-4535-BDC3-0110475418CE}" type="presParOf" srcId="{F836F72C-94C1-41ED-BA62-813057647F9C}" destId="{5A7600AF-A34B-4D03-B3D6-B3C760AE8E06}" srcOrd="5" destOrd="0" presId="urn:microsoft.com/office/officeart/2019/1/layout/PeoplePortraitsList"/>
    <dgm:cxn modelId="{E4F6F568-145D-4825-B0A6-1912C4F0BC1C}" type="presParOf" srcId="{F836F72C-94C1-41ED-BA62-813057647F9C}" destId="{F9799C58-A628-4E75-9DAC-6616D2E34649}" srcOrd="6" destOrd="0" presId="urn:microsoft.com/office/officeart/2019/1/layout/PeoplePortraitsList"/>
    <dgm:cxn modelId="{F0D98BFE-9A3B-4EBE-B312-A70C83E6B487}" type="presParOf" srcId="{BF30E86D-EAFC-44CE-B56C-D7C5EC7742F3}" destId="{A0B389F7-A0EE-4EE8-A11D-01496E81E9EE}" srcOrd="7" destOrd="0" presId="urn:microsoft.com/office/officeart/2019/1/layout/PeoplePortraitsList"/>
    <dgm:cxn modelId="{55A9F5D6-9322-4721-8A45-795A0CD99BE1}" type="presParOf" srcId="{BF30E86D-EAFC-44CE-B56C-D7C5EC7742F3}" destId="{D5C9CF54-A3DB-4262-A188-C006BBF08A29}" srcOrd="8" destOrd="0" presId="urn:microsoft.com/office/officeart/2019/1/layout/PeoplePortraitsList"/>
    <dgm:cxn modelId="{AC7A6378-780B-4934-A6F8-0448133ACF22}" type="presParOf" srcId="{D5C9CF54-A3DB-4262-A188-C006BBF08A29}" destId="{EB21A753-DAF6-4914-9F97-D017DE4534D0}" srcOrd="0" destOrd="0" presId="urn:microsoft.com/office/officeart/2019/1/layout/PeoplePortraitsList"/>
    <dgm:cxn modelId="{AF46641C-2B57-4993-8937-639C24F5B087}" type="presParOf" srcId="{D5C9CF54-A3DB-4262-A188-C006BBF08A29}" destId="{418E44D8-60E4-4008-9F09-1A652C62E8A6}" srcOrd="1" destOrd="0" presId="urn:microsoft.com/office/officeart/2019/1/layout/PeoplePortraitsList"/>
    <dgm:cxn modelId="{6E552A05-AE1D-4DA2-9269-CA49A211990D}" type="presParOf" srcId="{D5C9CF54-A3DB-4262-A188-C006BBF08A29}" destId="{51349271-76B0-4CC0-A678-325A9A4D3475}" srcOrd="2" destOrd="0" presId="urn:microsoft.com/office/officeart/2019/1/layout/PeoplePortraitsList"/>
    <dgm:cxn modelId="{4CCC00C1-2863-44D9-8E95-2CADBA5F80D6}" type="presParOf" srcId="{D5C9CF54-A3DB-4262-A188-C006BBF08A29}" destId="{9B5C14B8-8D61-4009-9F8C-194486F530FA}" srcOrd="3" destOrd="0" presId="urn:microsoft.com/office/officeart/2019/1/layout/PeoplePortraitsList"/>
    <dgm:cxn modelId="{93CD3F16-A7BE-48EE-A67D-833238A64B48}" type="presParOf" srcId="{D5C9CF54-A3DB-4262-A188-C006BBF08A29}" destId="{7C23080D-6185-431F-BAF8-5277AA3C0E29}" srcOrd="4" destOrd="0" presId="urn:microsoft.com/office/officeart/2019/1/layout/PeoplePortraitsList"/>
    <dgm:cxn modelId="{3681A147-F536-4595-A453-BBAEA8F1D266}" type="presParOf" srcId="{D5C9CF54-A3DB-4262-A188-C006BBF08A29}" destId="{EE420F84-477D-4635-BEF8-66426E9A259D}" srcOrd="5" destOrd="0" presId="urn:microsoft.com/office/officeart/2019/1/layout/PeoplePortraitsList"/>
    <dgm:cxn modelId="{2D2DFC28-BF9F-4DEC-A573-0992C18061C8}" type="presParOf" srcId="{D5C9CF54-A3DB-4262-A188-C006BBF08A29}" destId="{DB61A93F-5AE0-4A97-AFE4-E1EA7F61D044}" srcOrd="6" destOrd="0" presId="urn:microsoft.com/office/officeart/2019/1/layout/PeoplePortraits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rtlCol="0"/>
        <a:lstStyle/>
        <a:p>
          <a:pPr rtl="0"/>
          <a:endParaRPr lang="en-US"/>
        </a:p>
      </dgm:t>
    </dgm:pt>
    <dgm:pt modelId="{23CA95F9-8BCF-40C1-B842-BCFFD43632F6}">
      <dgm:prSet custT="1"/>
      <dgm:spPr/>
      <dgm:t>
        <a:bodyPr rtlCol="0"/>
        <a:lstStyle/>
        <a:p>
          <a:pPr algn="ctr">
            <a:lnSpc>
              <a:spcPct val="100000"/>
            </a:lnSpc>
            <a:defRPr b="1" spc="20">
              <a:latin typeface="+mj-lt"/>
            </a:defRPr>
          </a:pPr>
          <a:r>
            <a:rPr lang="en-GB" sz="2400" b="0" i="0" dirty="0" err="1"/>
            <a:t>Yuanxiu</a:t>
          </a:r>
          <a:r>
            <a:rPr lang="en-GB" sz="2400" b="0" i="0" dirty="0"/>
            <a:t> Qu</a:t>
          </a:r>
          <a:br>
            <a:rPr lang="en-GB" sz="1600" noProof="0" dirty="0">
              <a:solidFill>
                <a:sysClr val="windowText" lastClr="000000"/>
              </a:solidFill>
            </a:rPr>
          </a:br>
          <a:r>
            <a:rPr lang="en-GB" sz="1400" b="0" noProof="0" dirty="0">
              <a:solidFill>
                <a:sysClr val="windowText" lastClr="000000"/>
              </a:solidFill>
              <a:latin typeface="+mn-lt"/>
            </a:rPr>
            <a:t>Specialist Programmer</a:t>
          </a:r>
        </a:p>
      </dgm:t>
    </dgm:pt>
    <dgm:pt modelId="{FC4F4986-5DCD-4DC2-B7FD-2C5FABEF9979}" type="parTrans" cxnId="{E6EDE7CF-5B3F-4E2C-99EE-D5462F0EC9CE}">
      <dgm:prSet/>
      <dgm:spPr/>
      <dgm:t>
        <a:bodyPr rtlCol="0"/>
        <a:lstStyle/>
        <a:p>
          <a:pPr rtl="0"/>
          <a:endParaRPr lang="en-GB" noProof="0" dirty="0"/>
        </a:p>
      </dgm:t>
    </dgm:pt>
    <dgm:pt modelId="{D868EA7F-D868-4231-86D5-66D9B2DF2F62}" type="sibTrans" cxnId="{E6EDE7CF-5B3F-4E2C-99EE-D5462F0EC9CE}">
      <dgm:prSet/>
      <dgm:spPr/>
      <dgm:t>
        <a:bodyPr rtlCol="0"/>
        <a:lstStyle/>
        <a:p>
          <a:pPr rtl="0"/>
          <a:endParaRPr lang="en-GB" noProof="0" dirty="0"/>
        </a:p>
      </dgm:t>
    </dgm:pt>
    <dgm:pt modelId="{1E293C9C-50F7-4DF0-A45F-EF6AA41E15B2}">
      <dgm:prSet custT="1"/>
      <dgm:spPr/>
      <dgm:t>
        <a:bodyPr rtlCol="0"/>
        <a:lstStyle/>
        <a:p>
          <a:pPr algn="ctr">
            <a:lnSpc>
              <a:spcPct val="100000"/>
            </a:lnSpc>
            <a:defRPr b="1" spc="20">
              <a:latin typeface="+mj-lt"/>
            </a:defRPr>
          </a:pPr>
          <a:r>
            <a:rPr lang="en-GB" sz="2400" b="0" i="0" dirty="0"/>
            <a:t>Dominic Simon</a:t>
          </a:r>
          <a:br>
            <a:rPr lang="en-GB" sz="1600" noProof="0" dirty="0">
              <a:solidFill>
                <a:schemeClr val="tx1"/>
              </a:solidFill>
            </a:rPr>
          </a:br>
          <a:r>
            <a:rPr lang="en-GB" sz="1300" b="0" noProof="0" dirty="0">
              <a:solidFill>
                <a:schemeClr val="tx1"/>
              </a:solidFill>
              <a:latin typeface="+mn-lt"/>
            </a:rPr>
            <a:t>Generalist Designer</a:t>
          </a:r>
        </a:p>
      </dgm:t>
    </dgm:pt>
    <dgm:pt modelId="{04936CC5-1B2F-4620-ABDF-F195956C3F4A}" type="parTrans" cxnId="{A7E7000F-0D10-4D88-844F-C9CB2A6A39DA}">
      <dgm:prSet/>
      <dgm:spPr/>
      <dgm:t>
        <a:bodyPr rtlCol="0"/>
        <a:lstStyle/>
        <a:p>
          <a:pPr rtl="0"/>
          <a:endParaRPr lang="en-GB" noProof="0" dirty="0"/>
        </a:p>
      </dgm:t>
    </dgm:pt>
    <dgm:pt modelId="{E019F05B-61F4-4915-9D10-5D6F328EA591}" type="sibTrans" cxnId="{A7E7000F-0D10-4D88-844F-C9CB2A6A39DA}">
      <dgm:prSet/>
      <dgm:spPr/>
      <dgm:t>
        <a:bodyPr rtlCol="0"/>
        <a:lstStyle/>
        <a:p>
          <a:pPr rtl="0"/>
          <a:endParaRPr lang="en-GB" noProof="0" dirty="0"/>
        </a:p>
      </dgm:t>
    </dgm:pt>
    <dgm:pt modelId="{DA3F2F2F-B5A8-4CFD-ABCE-1BC48CD913AF}">
      <dgm:prSet custT="1"/>
      <dgm:spPr/>
      <dgm:t>
        <a:bodyPr rtlCol="0"/>
        <a:lstStyle/>
        <a:p>
          <a:pPr algn="ctr">
            <a:lnSpc>
              <a:spcPct val="100000"/>
            </a:lnSpc>
            <a:defRPr b="1" spc="20">
              <a:latin typeface="+mj-lt"/>
            </a:defRPr>
          </a:pPr>
          <a:r>
            <a:rPr lang="en-GB" sz="2400" b="0" i="0" dirty="0"/>
            <a:t>Billy Sweeney</a:t>
          </a:r>
          <a:br>
            <a:rPr lang="en-GB" sz="1600" noProof="0" dirty="0">
              <a:solidFill>
                <a:schemeClr val="tx1"/>
              </a:solidFill>
            </a:rPr>
          </a:br>
          <a:r>
            <a:rPr lang="en-GB" sz="1400" b="0" noProof="0" dirty="0">
              <a:solidFill>
                <a:schemeClr val="tx1"/>
              </a:solidFill>
              <a:latin typeface="+mn-lt"/>
            </a:rPr>
            <a:t>Specialist Designer</a:t>
          </a:r>
        </a:p>
      </dgm:t>
    </dgm:pt>
    <dgm:pt modelId="{D4AFA5E0-6624-49A6-B10B-4FFA7483C001}" type="parTrans" cxnId="{307321D6-32A9-4F29-A35B-8328C6417311}">
      <dgm:prSet/>
      <dgm:spPr/>
      <dgm:t>
        <a:bodyPr rtlCol="0"/>
        <a:lstStyle/>
        <a:p>
          <a:pPr rtl="0"/>
          <a:endParaRPr lang="en-GB" noProof="0" dirty="0"/>
        </a:p>
      </dgm:t>
    </dgm:pt>
    <dgm:pt modelId="{038FE749-6004-418E-86C7-7C1B1D7930F4}" type="sibTrans" cxnId="{307321D6-32A9-4F29-A35B-8328C6417311}">
      <dgm:prSet/>
      <dgm:spPr/>
      <dgm:t>
        <a:bodyPr rtlCol="0"/>
        <a:lstStyle/>
        <a:p>
          <a:pPr rtl="0"/>
          <a:endParaRPr lang="en-GB" noProof="0" dirty="0"/>
        </a:p>
      </dgm:t>
    </dgm:pt>
    <dgm:pt modelId="{B2F9B3BC-1849-4A4A-BBE4-752B9B492C76}">
      <dgm:prSet custT="1"/>
      <dgm:spPr/>
      <dgm:t>
        <a:bodyPr rtlCol="0"/>
        <a:lstStyle/>
        <a:p>
          <a:pPr algn="ctr">
            <a:lnSpc>
              <a:spcPct val="100000"/>
            </a:lnSpc>
            <a:defRPr b="1" spc="20">
              <a:latin typeface="+mj-lt"/>
            </a:defRPr>
          </a:pPr>
          <a:r>
            <a:rPr lang="en-GB" sz="2400" b="0" i="0" dirty="0"/>
            <a:t>Julius </a:t>
          </a:r>
          <a:r>
            <a:rPr lang="en-GB" sz="2400" b="0" i="0" dirty="0" err="1"/>
            <a:t>Teh</a:t>
          </a:r>
          <a:br>
            <a:rPr lang="en-GB" sz="1600" noProof="0" dirty="0">
              <a:solidFill>
                <a:schemeClr val="tx1"/>
              </a:solidFill>
            </a:rPr>
          </a:br>
          <a:r>
            <a:rPr lang="en-GB" sz="1400" b="0" noProof="0" dirty="0">
              <a:solidFill>
                <a:schemeClr val="tx1"/>
              </a:solidFill>
              <a:latin typeface="+mn-lt"/>
            </a:rPr>
            <a:t>Lead Programmer</a:t>
          </a:r>
          <a:endParaRPr lang="en-GB" sz="1600" b="0" noProof="0" dirty="0">
            <a:solidFill>
              <a:schemeClr val="tx1"/>
            </a:solidFill>
            <a:latin typeface="+mn-lt"/>
          </a:endParaRPr>
        </a:p>
      </dgm:t>
    </dgm:pt>
    <dgm:pt modelId="{48FD486C-824F-4590-8CFC-BC1053E533DD}" type="parTrans" cxnId="{BB48F2B9-3F80-43D5-9223-76526A774C2D}">
      <dgm:prSet/>
      <dgm:spPr/>
      <dgm:t>
        <a:bodyPr rtlCol="0"/>
        <a:lstStyle/>
        <a:p>
          <a:pPr rtl="0"/>
          <a:endParaRPr lang="en-GB" noProof="0" dirty="0"/>
        </a:p>
      </dgm:t>
    </dgm:pt>
    <dgm:pt modelId="{2946CE56-B018-4C0E-918D-0B36D170024F}" type="sibTrans" cxnId="{BB48F2B9-3F80-43D5-9223-76526A774C2D}">
      <dgm:prSet/>
      <dgm:spPr/>
      <dgm:t>
        <a:bodyPr rtlCol="0"/>
        <a:lstStyle/>
        <a:p>
          <a:pPr rtl="0"/>
          <a:endParaRPr lang="en-GB" noProof="0" dirty="0"/>
        </a:p>
      </dgm:t>
    </dgm:pt>
    <dgm:pt modelId="{BF30E86D-EAFC-44CE-B56C-D7C5EC7742F3}" type="pres">
      <dgm:prSet presAssocID="{5C72703F-EB58-4B0C-8B2A-EDF2A51B2C6C}" presName="root" presStyleCnt="0">
        <dgm:presLayoutVars>
          <dgm:dir/>
          <dgm:resizeHandles val="exact"/>
        </dgm:presLayoutVars>
      </dgm:prSet>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0" presStyleCnt="4" custScaleX="108605" custScaleY="108605"/>
      <dgm:spPr>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7000" b="-17000"/>
          </a:stretch>
        </a:blipFill>
        <a:ln>
          <a:noFill/>
        </a:ln>
      </dgm:spPr>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0"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1"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ln>
          <a:noFill/>
        </a:ln>
      </dgm:spPr>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2" presStyleCnt="4" custScaleX="108605" custScaleY="108605"/>
      <dgm:spPr>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7000" b="-17000"/>
          </a:stretch>
        </a:blipFill>
        <a:ln>
          <a:noFill/>
        </a:ln>
      </dgm:spPr>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4"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5" presStyleCnt="8" custLinFactNeighborX="1819" custLinFactNeighborY="-7212">
        <dgm:presLayoutVars/>
      </dgm:prSet>
      <dgm:spPr/>
    </dgm:pt>
    <dgm:pt modelId="{F9799C58-A628-4E75-9DAC-6616D2E34649}" type="pres">
      <dgm:prSet presAssocID="{B2F9B3BC-1849-4A4A-BBE4-752B9B492C76}" presName="bottSpace" presStyleCnt="0"/>
      <dgm:spPr/>
    </dgm:pt>
    <dgm:pt modelId="{AD9F4D35-2DAE-4315-BE60-FF569D80434D}" type="pres">
      <dgm:prSet presAssocID="{2946CE56-B018-4C0E-918D-0B36D170024F}" presName="sibTrans" presStyleCnt="0"/>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3" presStyleCnt="4" custScaleX="108605" custScaleY="108605" custLinFactNeighborX="5628" custLinFactNeighborY="3775"/>
      <dgm:spPr>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17000" b="-17000"/>
          </a:stretch>
        </a:blipFill>
        <a:ln>
          <a:noFill/>
        </a:ln>
      </dgm:spPr>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6"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7" presStyleCnt="8">
        <dgm:presLayoutVars/>
      </dgm:prSet>
      <dgm:spPr/>
    </dgm:pt>
    <dgm:pt modelId="{860D3358-284A-4827-88CC-2F74FF5A1E56}" type="pres">
      <dgm:prSet presAssocID="{23CA95F9-8BCF-40C1-B842-BCFFD43632F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4B475D24-A151-4A08-8860-8FB8A0DCA63E}" type="presOf" srcId="{1E293C9C-50F7-4DF0-A45F-EF6AA41E15B2}" destId="{866F95BB-E9D9-40E2-AB9F-99D5F69BA82A}" srcOrd="0" destOrd="0" presId="urn:microsoft.com/office/officeart/2019/1/layout/PeoplePortraitsList"/>
    <dgm:cxn modelId="{D78489B2-9B3E-4024-959B-5A3A6CE7B3C4}"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2" destOrd="0" parTransId="{48FD486C-824F-4590-8CFC-BC1053E533DD}" sibTransId="{2946CE56-B018-4C0E-918D-0B36D170024F}"/>
    <dgm:cxn modelId="{63EE7CCC-6586-4BB1-A074-195B2E937568}" type="presOf" srcId="{23CA95F9-8BCF-40C1-B842-BCFFD43632F6}" destId="{FDFAF16A-4FD0-49F4-8593-32E9A31A4FF7}" srcOrd="0" destOrd="0" presId="urn:microsoft.com/office/officeart/2019/1/layout/PeoplePortraitsList"/>
    <dgm:cxn modelId="{E6EDE7CF-5B3F-4E2C-99EE-D5462F0EC9CE}" srcId="{5C72703F-EB58-4B0C-8B2A-EDF2A51B2C6C}" destId="{23CA95F9-8BCF-40C1-B842-BCFFD43632F6}" srcOrd="3" destOrd="0" parTransId="{FC4F4986-5DCD-4DC2-B7FD-2C5FABEF9979}" sibTransId="{D868EA7F-D868-4231-86D5-66D9B2DF2F62}"/>
    <dgm:cxn modelId="{3BD7C9D0-A232-49C2-9E11-4EC29305E809}" type="presOf" srcId="{B2F9B3BC-1849-4A4A-BBE4-752B9B492C76}" destId="{79C5F495-3DD9-41C8-99AE-150A333447D0}" srcOrd="0" destOrd="0" presId="urn:microsoft.com/office/officeart/2019/1/layout/PeoplePortraitsList"/>
    <dgm:cxn modelId="{307321D6-32A9-4F29-A35B-8328C6417311}" srcId="{5C72703F-EB58-4B0C-8B2A-EDF2A51B2C6C}" destId="{DA3F2F2F-B5A8-4CFD-ABCE-1BC48CD913AF}" srcOrd="0" destOrd="0" parTransId="{D4AFA5E0-6624-49A6-B10B-4FFA7483C001}" sibTransId="{038FE749-6004-418E-86C7-7C1B1D7930F4}"/>
    <dgm:cxn modelId="{74A68EEE-876E-4134-B088-DC53246E11FE}" type="presOf" srcId="{5C72703F-EB58-4B0C-8B2A-EDF2A51B2C6C}" destId="{BF30E86D-EAFC-44CE-B56C-D7C5EC7742F3}" srcOrd="0" destOrd="0" presId="urn:microsoft.com/office/officeart/2019/1/layout/PeoplePortraitsList"/>
    <dgm:cxn modelId="{B1E577B9-7F8C-4EEA-8216-0BE36820C97D}" type="presParOf" srcId="{BF30E86D-EAFC-44CE-B56C-D7C5EC7742F3}" destId="{D5C9CF54-A3DB-4262-A188-C006BBF08A29}" srcOrd="0" destOrd="0" presId="urn:microsoft.com/office/officeart/2019/1/layout/PeoplePortraitsList"/>
    <dgm:cxn modelId="{AD81FBEB-2F57-45A2-AB34-C042D4B7D6FA}" type="presParOf" srcId="{D5C9CF54-A3DB-4262-A188-C006BBF08A29}" destId="{EB21A753-DAF6-4914-9F97-D017DE4534D0}" srcOrd="0" destOrd="0" presId="urn:microsoft.com/office/officeart/2019/1/layout/PeoplePortraitsList"/>
    <dgm:cxn modelId="{6AAE9290-BC57-4725-BBBB-52EE86ECC002}" type="presParOf" srcId="{D5C9CF54-A3DB-4262-A188-C006BBF08A29}" destId="{418E44D8-60E4-4008-9F09-1A652C62E8A6}" srcOrd="1" destOrd="0" presId="urn:microsoft.com/office/officeart/2019/1/layout/PeoplePortraitsList"/>
    <dgm:cxn modelId="{3A085B7C-A91A-4B6E-A2A3-4745BEB6E804}" type="presParOf" srcId="{D5C9CF54-A3DB-4262-A188-C006BBF08A29}" destId="{51349271-76B0-4CC0-A678-325A9A4D3475}" srcOrd="2" destOrd="0" presId="urn:microsoft.com/office/officeart/2019/1/layout/PeoplePortraitsList"/>
    <dgm:cxn modelId="{5BF4F4E8-F429-4E74-A730-8763AF4678BD}" type="presParOf" srcId="{D5C9CF54-A3DB-4262-A188-C006BBF08A29}" destId="{9B5C14B8-8D61-4009-9F8C-194486F530FA}" srcOrd="3" destOrd="0" presId="urn:microsoft.com/office/officeart/2019/1/layout/PeoplePortraitsList"/>
    <dgm:cxn modelId="{F0E0C48A-C0AA-43B1-B85D-BA37089A9529}" type="presParOf" srcId="{D5C9CF54-A3DB-4262-A188-C006BBF08A29}" destId="{7C23080D-6185-431F-BAF8-5277AA3C0E29}" srcOrd="4" destOrd="0" presId="urn:microsoft.com/office/officeart/2019/1/layout/PeoplePortraitsList"/>
    <dgm:cxn modelId="{30C49036-CA7D-4970-B8DC-8FCF4A7F2BE4}" type="presParOf" srcId="{D5C9CF54-A3DB-4262-A188-C006BBF08A29}" destId="{EE420F84-477D-4635-BEF8-66426E9A259D}" srcOrd="5" destOrd="0" presId="urn:microsoft.com/office/officeart/2019/1/layout/PeoplePortraitsList"/>
    <dgm:cxn modelId="{63954A46-BC1E-41DD-B9D0-FDEC991D36C8}" type="presParOf" srcId="{D5C9CF54-A3DB-4262-A188-C006BBF08A29}" destId="{DB61A93F-5AE0-4A97-AFE4-E1EA7F61D044}" srcOrd="6" destOrd="0" presId="urn:microsoft.com/office/officeart/2019/1/layout/PeoplePortraitsList"/>
    <dgm:cxn modelId="{6C2521AC-1FC9-426A-8A49-D0317F7F1041}" type="presParOf" srcId="{BF30E86D-EAFC-44CE-B56C-D7C5EC7742F3}" destId="{75D7FAE6-857D-40F6-B564-3F282FD27B77}" srcOrd="1" destOrd="0" presId="urn:microsoft.com/office/officeart/2019/1/layout/PeoplePortraitsList"/>
    <dgm:cxn modelId="{435A877F-3786-46BE-8EFC-4534262B0303}" type="presParOf" srcId="{BF30E86D-EAFC-44CE-B56C-D7C5EC7742F3}" destId="{E40BB94D-AE1C-4F05-8AA5-E9FA9A8CCCDE}" srcOrd="2" destOrd="0" presId="urn:microsoft.com/office/officeart/2019/1/layout/PeoplePortraitsList"/>
    <dgm:cxn modelId="{209E1C70-C9C9-4174-B2C9-3BB3C28593EF}" type="presParOf" srcId="{E40BB94D-AE1C-4F05-8AA5-E9FA9A8CCCDE}" destId="{1BC7C3C6-BE78-4F0A-9E69-54742F1AA0F3}" srcOrd="0" destOrd="0" presId="urn:microsoft.com/office/officeart/2019/1/layout/PeoplePortraitsList"/>
    <dgm:cxn modelId="{CDF32ED2-2A88-427B-A8DC-D65C2F6AA019}" type="presParOf" srcId="{E40BB94D-AE1C-4F05-8AA5-E9FA9A8CCCDE}" destId="{25238F18-07B8-41D8-8BD9-9F8514E8F9C4}" srcOrd="1" destOrd="0" presId="urn:microsoft.com/office/officeart/2019/1/layout/PeoplePortraitsList"/>
    <dgm:cxn modelId="{F4804009-9A85-43BA-83B4-C3B289871D2F}" type="presParOf" srcId="{E40BB94D-AE1C-4F05-8AA5-E9FA9A8CCCDE}" destId="{6FFE343B-847F-4D3F-A2F9-B95E826EC656}" srcOrd="2" destOrd="0" presId="urn:microsoft.com/office/officeart/2019/1/layout/PeoplePortraitsList"/>
    <dgm:cxn modelId="{1A1F05A7-7C1C-4C18-94BB-C4D4E26E7B7B}" type="presParOf" srcId="{E40BB94D-AE1C-4F05-8AA5-E9FA9A8CCCDE}" destId="{866F95BB-E9D9-40E2-AB9F-99D5F69BA82A}" srcOrd="3" destOrd="0" presId="urn:microsoft.com/office/officeart/2019/1/layout/PeoplePortraitsList"/>
    <dgm:cxn modelId="{0760989D-664D-43BE-8C19-609D8FAD8351}" type="presParOf" srcId="{E40BB94D-AE1C-4F05-8AA5-E9FA9A8CCCDE}" destId="{B22197FE-7BF1-485D-9B2D-0AD12CF41435}" srcOrd="4" destOrd="0" presId="urn:microsoft.com/office/officeart/2019/1/layout/PeoplePortraitsList"/>
    <dgm:cxn modelId="{70C51E7D-0FE9-4507-97DC-A25828495149}" type="presParOf" srcId="{E40BB94D-AE1C-4F05-8AA5-E9FA9A8CCCDE}" destId="{1223E777-77CB-4A9A-BF21-12B513842696}" srcOrd="5" destOrd="0" presId="urn:microsoft.com/office/officeart/2019/1/layout/PeoplePortraitsList"/>
    <dgm:cxn modelId="{1F08AEEB-03E3-4BE2-B4DD-8B1A4120A850}" type="presParOf" srcId="{E40BB94D-AE1C-4F05-8AA5-E9FA9A8CCCDE}" destId="{48A93FE3-F550-4840-B560-2DB8553BED7D}" srcOrd="6" destOrd="0" presId="urn:microsoft.com/office/officeart/2019/1/layout/PeoplePortraitsList"/>
    <dgm:cxn modelId="{B284D4E4-5097-4C93-9111-B37E65C0E0EC}" type="presParOf" srcId="{BF30E86D-EAFC-44CE-B56C-D7C5EC7742F3}" destId="{DCDF700C-8587-4AD0-95CF-A8CEBB3AD30B}" srcOrd="3" destOrd="0" presId="urn:microsoft.com/office/officeart/2019/1/layout/PeoplePortraitsList"/>
    <dgm:cxn modelId="{132E0312-1092-4391-9F40-9EDA45E90C1D}" type="presParOf" srcId="{BF30E86D-EAFC-44CE-B56C-D7C5EC7742F3}" destId="{F836F72C-94C1-41ED-BA62-813057647F9C}" srcOrd="4" destOrd="0" presId="urn:microsoft.com/office/officeart/2019/1/layout/PeoplePortraitsList"/>
    <dgm:cxn modelId="{9E0CDE62-B8E1-4515-91E2-E23473016CC8}" type="presParOf" srcId="{F836F72C-94C1-41ED-BA62-813057647F9C}" destId="{8D7BA638-A338-4090-BADA-C1ECE7868394}" srcOrd="0" destOrd="0" presId="urn:microsoft.com/office/officeart/2019/1/layout/PeoplePortraitsList"/>
    <dgm:cxn modelId="{B7398721-AF1C-4984-A393-B9FFF51BF792}" type="presParOf" srcId="{F836F72C-94C1-41ED-BA62-813057647F9C}" destId="{04A8E640-7EB5-4EF2-8C83-19A3E5328324}" srcOrd="1" destOrd="0" presId="urn:microsoft.com/office/officeart/2019/1/layout/PeoplePortraitsList"/>
    <dgm:cxn modelId="{F701EC34-24EE-4ED7-A670-6DD39110CF75}" type="presParOf" srcId="{F836F72C-94C1-41ED-BA62-813057647F9C}" destId="{278B038A-7223-4C22-98FA-84D16AB2359F}" srcOrd="2" destOrd="0" presId="urn:microsoft.com/office/officeart/2019/1/layout/PeoplePortraitsList"/>
    <dgm:cxn modelId="{B11D5C44-2CBC-4A3C-AE30-6C508C1F0111}" type="presParOf" srcId="{F836F72C-94C1-41ED-BA62-813057647F9C}" destId="{79C5F495-3DD9-41C8-99AE-150A333447D0}" srcOrd="3" destOrd="0" presId="urn:microsoft.com/office/officeart/2019/1/layout/PeoplePortraitsList"/>
    <dgm:cxn modelId="{827CC717-C61C-4404-B727-844AB5FABEB3}" type="presParOf" srcId="{F836F72C-94C1-41ED-BA62-813057647F9C}" destId="{0D329E5F-B8D6-4027-B396-6AF7DD7D0537}" srcOrd="4" destOrd="0" presId="urn:microsoft.com/office/officeart/2019/1/layout/PeoplePortraitsList"/>
    <dgm:cxn modelId="{1489D83C-D4F8-4D59-BF33-943898EDC44E}" type="presParOf" srcId="{F836F72C-94C1-41ED-BA62-813057647F9C}" destId="{5A7600AF-A34B-4D03-B3D6-B3C760AE8E06}" srcOrd="5" destOrd="0" presId="urn:microsoft.com/office/officeart/2019/1/layout/PeoplePortraitsList"/>
    <dgm:cxn modelId="{542151B8-D5FD-487E-B68B-4739EFC94FC7}" type="presParOf" srcId="{F836F72C-94C1-41ED-BA62-813057647F9C}" destId="{F9799C58-A628-4E75-9DAC-6616D2E34649}" srcOrd="6" destOrd="0" presId="urn:microsoft.com/office/officeart/2019/1/layout/PeoplePortraitsList"/>
    <dgm:cxn modelId="{499D7942-E9D4-4D15-97A4-EF40D3544C79}" type="presParOf" srcId="{BF30E86D-EAFC-44CE-B56C-D7C5EC7742F3}" destId="{AD9F4D35-2DAE-4315-BE60-FF569D80434D}" srcOrd="5" destOrd="0" presId="urn:microsoft.com/office/officeart/2019/1/layout/PeoplePortraitsList"/>
    <dgm:cxn modelId="{CCD77146-B655-40A4-A0F4-FE83FD936B24}" type="presParOf" srcId="{BF30E86D-EAFC-44CE-B56C-D7C5EC7742F3}" destId="{34A89649-B4A9-4A6F-8793-5A3DB37DDDA6}" srcOrd="6" destOrd="0" presId="urn:microsoft.com/office/officeart/2019/1/layout/PeoplePortraitsList"/>
    <dgm:cxn modelId="{D8CCB44C-D5F3-49F8-9598-4ECC4E0B0E41}" type="presParOf" srcId="{34A89649-B4A9-4A6F-8793-5A3DB37DDDA6}" destId="{FFB9F511-6797-4909-9D3B-89EBC96F25A8}" srcOrd="0" destOrd="0" presId="urn:microsoft.com/office/officeart/2019/1/layout/PeoplePortraitsList"/>
    <dgm:cxn modelId="{E2C9A6A8-02CD-4832-8762-C50750B63F3A}" type="presParOf" srcId="{34A89649-B4A9-4A6F-8793-5A3DB37DDDA6}" destId="{73073D5B-7ADA-4F8B-AD34-0BE114905A44}" srcOrd="1" destOrd="0" presId="urn:microsoft.com/office/officeart/2019/1/layout/PeoplePortraitsList"/>
    <dgm:cxn modelId="{E11547E7-73A0-4B5E-99F8-C2B59C9CB1C4}" type="presParOf" srcId="{34A89649-B4A9-4A6F-8793-5A3DB37DDDA6}" destId="{EE33220B-2292-4F19-BD6E-B7F529CD8414}" srcOrd="2" destOrd="0" presId="urn:microsoft.com/office/officeart/2019/1/layout/PeoplePortraitsList"/>
    <dgm:cxn modelId="{ACBCA9FC-32C5-4EB4-B98F-7884FBDB99A7}" type="presParOf" srcId="{34A89649-B4A9-4A6F-8793-5A3DB37DDDA6}" destId="{FDFAF16A-4FD0-49F4-8593-32E9A31A4FF7}" srcOrd="3" destOrd="0" presId="urn:microsoft.com/office/officeart/2019/1/layout/PeoplePortraitsList"/>
    <dgm:cxn modelId="{E1EFA113-13F1-472E-B412-B29DF59389A9}" type="presParOf" srcId="{34A89649-B4A9-4A6F-8793-5A3DB37DDDA6}" destId="{EEB88C88-E325-43D0-B163-BFD87C897361}" srcOrd="4" destOrd="0" presId="urn:microsoft.com/office/officeart/2019/1/layout/PeoplePortraitsList"/>
    <dgm:cxn modelId="{4C0DD9CC-B0D6-4969-9F2E-25555CF2DE4D}" type="presParOf" srcId="{34A89649-B4A9-4A6F-8793-5A3DB37DDDA6}" destId="{7D166BBB-55AF-452C-B9A0-94A1EE55FF4F}" srcOrd="5" destOrd="0" presId="urn:microsoft.com/office/officeart/2019/1/layout/PeoplePortraitsList"/>
    <dgm:cxn modelId="{07C16A46-1447-415A-B571-497C0339ADFB}" type="presParOf" srcId="{34A89649-B4A9-4A6F-8793-5A3DB37DDDA6}" destId="{860D3358-284A-4827-88CC-2F74FF5A1E56}" srcOrd="6" destOrd="0" presId="urn:microsoft.com/office/officeart/2019/1/layout/PeoplePortraits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To start a presentation, go to the Slide Show tab, and select From Beginning.</a:t>
          </a:r>
          <a:endParaRPr lang="en-GB" sz="1100" kern="1200" noProof="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1</a:t>
          </a:r>
          <a:endParaRPr lang="en-GB" sz="3800" kern="1200" noProof="0" dirty="0"/>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To display Presenter view, in Slide Show view, on the control bar at the bottom left select the three dots, and then Show Presenter View. </a:t>
          </a:r>
          <a:endParaRPr lang="en-GB" sz="1100" kern="1200" noProof="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2</a:t>
          </a:r>
          <a:endParaRPr lang="en-GB" sz="3800" kern="1200" noProof="0" dirty="0"/>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During your presentation, the speaker notes are visible on your monitor, but aren't visible to the audience. </a:t>
          </a:r>
          <a:endParaRPr lang="en-GB" sz="1100" kern="1200" noProof="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3</a:t>
          </a:r>
          <a:endParaRPr lang="en-GB" sz="3800" kern="1200" noProof="0" dirty="0"/>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The Notes pane is a box that appears below each slide. Tap it to add notes. </a:t>
          </a:r>
          <a:endParaRPr lang="en-GB" sz="1100" kern="1200" noProof="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4</a:t>
          </a:r>
          <a:endParaRPr lang="en-GB" sz="3800" kern="1200" noProof="0" dirty="0"/>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51720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If you don’t see the Notes pane or it is completely minimised, click Notes on the task bar across the bottom of the PowerPoint window. </a:t>
          </a:r>
          <a:endParaRPr lang="en-GB" sz="1100" kern="1200" noProof="0" dirty="0"/>
        </a:p>
      </dsp:txBody>
      <dsp:txXfrm>
        <a:off x="8305299" y="152096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dirty="0"/>
            <a:t>5</a:t>
          </a:r>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1410657" y="574877"/>
          <a:ext cx="1234788" cy="123478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7000" b="-17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1154427" y="1998117"/>
          <a:ext cx="1619273" cy="3303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66800">
            <a:lnSpc>
              <a:spcPct val="100000"/>
            </a:lnSpc>
            <a:spcBef>
              <a:spcPct val="0"/>
            </a:spcBef>
            <a:spcAft>
              <a:spcPct val="35000"/>
            </a:spcAft>
            <a:buNone/>
            <a:defRPr b="1" spc="20">
              <a:latin typeface="+mj-lt"/>
            </a:defRPr>
          </a:pPr>
          <a:r>
            <a:rPr lang="en-GB" sz="2400" b="0" i="0" kern="1200" dirty="0"/>
            <a:t>Finlay Rees</a:t>
          </a:r>
          <a:br>
            <a:rPr lang="en-GB" sz="1600" kern="1200" noProof="0" dirty="0">
              <a:solidFill>
                <a:sysClr val="windowText" lastClr="000000"/>
              </a:solidFill>
            </a:rPr>
          </a:br>
          <a:r>
            <a:rPr lang="en-GB" sz="1400" b="0" kern="1200" noProof="0" dirty="0">
              <a:solidFill>
                <a:sysClr val="windowText" lastClr="000000"/>
              </a:solidFill>
              <a:latin typeface="+mn-lt"/>
            </a:rPr>
            <a:t>Producer</a:t>
          </a:r>
        </a:p>
      </dsp:txBody>
      <dsp:txXfrm>
        <a:off x="1154427" y="1998117"/>
        <a:ext cx="1619273" cy="330387"/>
      </dsp:txXfrm>
    </dsp:sp>
    <dsp:sp modelId="{7D166BBB-55AF-452C-B9A0-94A1EE55FF4F}">
      <dsp:nvSpPr>
        <dsp:cNvPr id="0" name=""/>
        <dsp:cNvSpPr/>
      </dsp:nvSpPr>
      <dsp:spPr>
        <a:xfrm>
          <a:off x="1154427" y="2313706"/>
          <a:ext cx="1619273" cy="409297"/>
        </a:xfrm>
        <a:prstGeom prst="rect">
          <a:avLst/>
        </a:prstGeom>
        <a:noFill/>
        <a:ln>
          <a:noFill/>
        </a:ln>
        <a:effectLst/>
      </dsp:spPr>
      <dsp:style>
        <a:lnRef idx="0">
          <a:scrgbClr r="0" g="0" b="0"/>
        </a:lnRef>
        <a:fillRef idx="0">
          <a:scrgbClr r="0" g="0" b="0"/>
        </a:fillRef>
        <a:effectRef idx="0">
          <a:scrgbClr r="0" g="0" b="0"/>
        </a:effectRef>
        <a:fontRef idx="minor"/>
      </dsp:style>
    </dsp:sp>
    <dsp:sp modelId="{1F2F97B5-04CD-4928-AFB0-EEE7C2B02E54}">
      <dsp:nvSpPr>
        <dsp:cNvPr id="0" name=""/>
        <dsp:cNvSpPr/>
      </dsp:nvSpPr>
      <dsp:spPr>
        <a:xfrm>
          <a:off x="3298233" y="580874"/>
          <a:ext cx="1136953" cy="1136953"/>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7000" b="-17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51EFF33-F5A5-40BC-8E5E-1449EB7A777C}">
      <dsp:nvSpPr>
        <dsp:cNvPr id="0" name=""/>
        <dsp:cNvSpPr/>
      </dsp:nvSpPr>
      <dsp:spPr>
        <a:xfrm>
          <a:off x="3057073" y="1939070"/>
          <a:ext cx="1619273" cy="3303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66800">
            <a:lnSpc>
              <a:spcPct val="100000"/>
            </a:lnSpc>
            <a:spcBef>
              <a:spcPct val="0"/>
            </a:spcBef>
            <a:spcAft>
              <a:spcPct val="35000"/>
            </a:spcAft>
            <a:buNone/>
            <a:defRPr b="1" spc="20">
              <a:latin typeface="+mj-lt"/>
            </a:defRPr>
          </a:pPr>
          <a:r>
            <a:rPr lang="en-GB" sz="2400" b="0" i="0" kern="1200" dirty="0">
              <a:latin typeface="+mj-lt"/>
            </a:rPr>
            <a:t>Matthew Khan</a:t>
          </a:r>
          <a:br>
            <a:rPr lang="en-GB" sz="1400" kern="1200" noProof="0" dirty="0">
              <a:solidFill>
                <a:schemeClr val="tx1"/>
              </a:solidFill>
            </a:rPr>
          </a:br>
          <a:r>
            <a:rPr lang="en-GB" sz="1400" b="0" kern="1200" noProof="0" dirty="0">
              <a:solidFill>
                <a:schemeClr val="tx1"/>
              </a:solidFill>
              <a:latin typeface="+mn-lt"/>
            </a:rPr>
            <a:t>Lead Designer</a:t>
          </a:r>
          <a:endParaRPr lang="en-GB" sz="1400" kern="1200" dirty="0"/>
        </a:p>
      </dsp:txBody>
      <dsp:txXfrm>
        <a:off x="3057073" y="1939070"/>
        <a:ext cx="1619273" cy="330387"/>
      </dsp:txXfrm>
    </dsp:sp>
    <dsp:sp modelId="{11B17463-F144-4E37-B771-2158FD4C6C26}">
      <dsp:nvSpPr>
        <dsp:cNvPr id="0" name=""/>
        <dsp:cNvSpPr/>
      </dsp:nvSpPr>
      <dsp:spPr>
        <a:xfrm>
          <a:off x="3057073" y="2313706"/>
          <a:ext cx="1619273" cy="409297"/>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5151961" y="531957"/>
          <a:ext cx="1234788" cy="1234788"/>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17000" b="-17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4959719" y="1998117"/>
          <a:ext cx="1619273" cy="3303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66800">
            <a:lnSpc>
              <a:spcPct val="100000"/>
            </a:lnSpc>
            <a:spcBef>
              <a:spcPct val="0"/>
            </a:spcBef>
            <a:spcAft>
              <a:spcPct val="35000"/>
            </a:spcAft>
            <a:buNone/>
            <a:defRPr b="1" spc="20">
              <a:latin typeface="+mj-lt"/>
            </a:defRPr>
          </a:pPr>
          <a:r>
            <a:rPr lang="en-GB" sz="2400" b="0" i="0" kern="1200" dirty="0"/>
            <a:t>Alex Holland-Hill</a:t>
          </a:r>
          <a:br>
            <a:rPr lang="en-GB" sz="1600" kern="1200" noProof="0" dirty="0">
              <a:solidFill>
                <a:schemeClr val="tx1"/>
              </a:solidFill>
            </a:rPr>
          </a:br>
          <a:r>
            <a:rPr lang="en-GB" sz="1400" b="0" kern="1200" noProof="0" dirty="0">
              <a:solidFill>
                <a:schemeClr val="tx1"/>
              </a:solidFill>
              <a:latin typeface="+mn-lt"/>
            </a:rPr>
            <a:t>Technical Artist</a:t>
          </a:r>
        </a:p>
      </dsp:txBody>
      <dsp:txXfrm>
        <a:off x="4959719" y="1998117"/>
        <a:ext cx="1619273" cy="330387"/>
      </dsp:txXfrm>
    </dsp:sp>
    <dsp:sp modelId="{1223E777-77CB-4A9A-BF21-12B513842696}">
      <dsp:nvSpPr>
        <dsp:cNvPr id="0" name=""/>
        <dsp:cNvSpPr/>
      </dsp:nvSpPr>
      <dsp:spPr>
        <a:xfrm>
          <a:off x="4959719" y="2313706"/>
          <a:ext cx="1619273" cy="409297"/>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7054608" y="531957"/>
          <a:ext cx="1234788" cy="1234788"/>
        </a:xfrm>
        <a:prstGeom prst="ellipse">
          <a:avLst/>
        </a:prstGeom>
        <a:solidFill>
          <a:schemeClr val="accent2">
            <a:hueOff val="2852554"/>
            <a:satOff val="-57383"/>
            <a:lumOff val="-20588"/>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6862365" y="1998117"/>
          <a:ext cx="1619273" cy="3303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66800">
            <a:lnSpc>
              <a:spcPct val="100000"/>
            </a:lnSpc>
            <a:spcBef>
              <a:spcPct val="0"/>
            </a:spcBef>
            <a:spcAft>
              <a:spcPct val="35000"/>
            </a:spcAft>
            <a:buNone/>
            <a:defRPr b="1" spc="20">
              <a:latin typeface="+mj-lt"/>
            </a:defRPr>
          </a:pPr>
          <a:r>
            <a:rPr lang="en-GB" sz="2400" b="0" i="0" kern="1200" dirty="0"/>
            <a:t>Jamie Ponting</a:t>
          </a:r>
          <a:br>
            <a:rPr lang="en-GB" sz="1600" kern="1200" noProof="0" dirty="0">
              <a:solidFill>
                <a:schemeClr val="tx1"/>
              </a:solidFill>
            </a:rPr>
          </a:br>
          <a:r>
            <a:rPr lang="en-GB" sz="1400" b="0" kern="1200" noProof="0" dirty="0">
              <a:solidFill>
                <a:schemeClr val="tx1"/>
              </a:solidFill>
              <a:latin typeface="+mn-lt"/>
            </a:rPr>
            <a:t>Technical Artist</a:t>
          </a:r>
          <a:endParaRPr lang="en-GB" sz="1600" b="0" kern="1200" noProof="0" dirty="0">
            <a:solidFill>
              <a:schemeClr val="tx1"/>
            </a:solidFill>
            <a:latin typeface="+mn-lt"/>
          </a:endParaRPr>
        </a:p>
      </dsp:txBody>
      <dsp:txXfrm>
        <a:off x="6862365" y="1998117"/>
        <a:ext cx="1619273" cy="330387"/>
      </dsp:txXfrm>
    </dsp:sp>
    <dsp:sp modelId="{5A7600AF-A34B-4D03-B3D6-B3C760AE8E06}">
      <dsp:nvSpPr>
        <dsp:cNvPr id="0" name=""/>
        <dsp:cNvSpPr/>
      </dsp:nvSpPr>
      <dsp:spPr>
        <a:xfrm>
          <a:off x="6891820" y="2284187"/>
          <a:ext cx="1619273" cy="409297"/>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8957254" y="531957"/>
          <a:ext cx="1234788" cy="1234788"/>
        </a:xfrm>
        <a:prstGeom prst="ellipse">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17000" b="-17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8765011" y="1998117"/>
          <a:ext cx="1619273" cy="3303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66800">
            <a:lnSpc>
              <a:spcPct val="100000"/>
            </a:lnSpc>
            <a:spcBef>
              <a:spcPct val="0"/>
            </a:spcBef>
            <a:spcAft>
              <a:spcPct val="35000"/>
            </a:spcAft>
            <a:buNone/>
            <a:defRPr b="1" spc="20">
              <a:latin typeface="+mj-lt"/>
            </a:defRPr>
          </a:pPr>
          <a:r>
            <a:rPr lang="en-GB" sz="2400" b="0" i="0" kern="1200" dirty="0"/>
            <a:t>Archie Kennett</a:t>
          </a:r>
          <a:br>
            <a:rPr lang="en-GB" sz="1600" kern="1200" noProof="0" dirty="0">
              <a:solidFill>
                <a:schemeClr val="tx1"/>
              </a:solidFill>
            </a:rPr>
          </a:br>
          <a:r>
            <a:rPr lang="en-GB" sz="1400" b="0" kern="1200" noProof="0" dirty="0">
              <a:solidFill>
                <a:schemeClr val="tx1"/>
              </a:solidFill>
              <a:latin typeface="+mn-lt"/>
            </a:rPr>
            <a:t>Specialist Designer</a:t>
          </a:r>
          <a:endParaRPr lang="en-GB" sz="1600" b="0" kern="1200" noProof="0" dirty="0">
            <a:solidFill>
              <a:schemeClr val="tx1"/>
            </a:solidFill>
            <a:latin typeface="+mn-lt"/>
          </a:endParaRPr>
        </a:p>
      </dsp:txBody>
      <dsp:txXfrm>
        <a:off x="8765011" y="1998117"/>
        <a:ext cx="1619273" cy="330387"/>
      </dsp:txXfrm>
    </dsp:sp>
    <dsp:sp modelId="{EE420F84-477D-4635-BEF8-66426E9A259D}">
      <dsp:nvSpPr>
        <dsp:cNvPr id="0" name=""/>
        <dsp:cNvSpPr/>
      </dsp:nvSpPr>
      <dsp:spPr>
        <a:xfrm>
          <a:off x="8993345" y="1719140"/>
          <a:ext cx="1619273" cy="409297"/>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8E44D8-60E4-4008-9F09-1A652C62E8A6}">
      <dsp:nvSpPr>
        <dsp:cNvPr id="0" name=""/>
        <dsp:cNvSpPr/>
      </dsp:nvSpPr>
      <dsp:spPr>
        <a:xfrm>
          <a:off x="1985064" y="531957"/>
          <a:ext cx="1234788" cy="123478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17000" b="-17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1792822" y="1998117"/>
          <a:ext cx="1619273" cy="3303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66800">
            <a:lnSpc>
              <a:spcPct val="100000"/>
            </a:lnSpc>
            <a:spcBef>
              <a:spcPct val="0"/>
            </a:spcBef>
            <a:spcAft>
              <a:spcPct val="35000"/>
            </a:spcAft>
            <a:buNone/>
            <a:defRPr b="1" spc="20">
              <a:latin typeface="+mj-lt"/>
            </a:defRPr>
          </a:pPr>
          <a:r>
            <a:rPr lang="en-GB" sz="2400" b="0" i="0" kern="1200" dirty="0"/>
            <a:t>Billy Sweeney</a:t>
          </a:r>
          <a:br>
            <a:rPr lang="en-GB" sz="1600" kern="1200" noProof="0" dirty="0">
              <a:solidFill>
                <a:schemeClr val="tx1"/>
              </a:solidFill>
            </a:rPr>
          </a:br>
          <a:r>
            <a:rPr lang="en-GB" sz="1400" b="0" kern="1200" noProof="0" dirty="0">
              <a:solidFill>
                <a:schemeClr val="tx1"/>
              </a:solidFill>
              <a:latin typeface="+mn-lt"/>
            </a:rPr>
            <a:t>Specialist Designer</a:t>
          </a:r>
        </a:p>
      </dsp:txBody>
      <dsp:txXfrm>
        <a:off x="1792822" y="1998117"/>
        <a:ext cx="1619273" cy="330387"/>
      </dsp:txXfrm>
    </dsp:sp>
    <dsp:sp modelId="{EE420F84-477D-4635-BEF8-66426E9A259D}">
      <dsp:nvSpPr>
        <dsp:cNvPr id="0" name=""/>
        <dsp:cNvSpPr/>
      </dsp:nvSpPr>
      <dsp:spPr>
        <a:xfrm>
          <a:off x="2021155" y="1719140"/>
          <a:ext cx="1619273" cy="409297"/>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887710" y="531957"/>
          <a:ext cx="1234788" cy="1234788"/>
        </a:xfrm>
        <a:prstGeom prst="ellipse">
          <a:avLst/>
        </a:prstGeom>
        <a:solidFill>
          <a:schemeClr val="accent2">
            <a:hueOff val="1267802"/>
            <a:satOff val="-25504"/>
            <a:lumOff val="-915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695468" y="1998117"/>
          <a:ext cx="1619273" cy="3303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66800">
            <a:lnSpc>
              <a:spcPct val="100000"/>
            </a:lnSpc>
            <a:spcBef>
              <a:spcPct val="0"/>
            </a:spcBef>
            <a:spcAft>
              <a:spcPct val="35000"/>
            </a:spcAft>
            <a:buNone/>
            <a:defRPr b="1" spc="20">
              <a:latin typeface="+mj-lt"/>
            </a:defRPr>
          </a:pPr>
          <a:r>
            <a:rPr lang="en-GB" sz="2400" b="0" i="0" kern="1200" dirty="0"/>
            <a:t>Dominic Simon</a:t>
          </a:r>
          <a:br>
            <a:rPr lang="en-GB" sz="1600" kern="1200" noProof="0" dirty="0">
              <a:solidFill>
                <a:schemeClr val="tx1"/>
              </a:solidFill>
            </a:rPr>
          </a:br>
          <a:r>
            <a:rPr lang="en-GB" sz="1300" b="0" kern="1200" noProof="0" dirty="0">
              <a:solidFill>
                <a:schemeClr val="tx1"/>
              </a:solidFill>
              <a:latin typeface="+mn-lt"/>
            </a:rPr>
            <a:t>Generalist Designer</a:t>
          </a:r>
        </a:p>
      </dsp:txBody>
      <dsp:txXfrm>
        <a:off x="3695468" y="1998117"/>
        <a:ext cx="1619273" cy="330387"/>
      </dsp:txXfrm>
    </dsp:sp>
    <dsp:sp modelId="{1223E777-77CB-4A9A-BF21-12B513842696}">
      <dsp:nvSpPr>
        <dsp:cNvPr id="0" name=""/>
        <dsp:cNvSpPr/>
      </dsp:nvSpPr>
      <dsp:spPr>
        <a:xfrm>
          <a:off x="3695468" y="2313706"/>
          <a:ext cx="1619273" cy="409297"/>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5790356" y="531957"/>
          <a:ext cx="1234788" cy="1234788"/>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7000" b="-17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5598114" y="1998117"/>
          <a:ext cx="1619273" cy="3303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66800">
            <a:lnSpc>
              <a:spcPct val="100000"/>
            </a:lnSpc>
            <a:spcBef>
              <a:spcPct val="0"/>
            </a:spcBef>
            <a:spcAft>
              <a:spcPct val="35000"/>
            </a:spcAft>
            <a:buNone/>
            <a:defRPr b="1" spc="20">
              <a:latin typeface="+mj-lt"/>
            </a:defRPr>
          </a:pPr>
          <a:r>
            <a:rPr lang="en-GB" sz="2400" b="0" i="0" kern="1200" dirty="0"/>
            <a:t>Julius </a:t>
          </a:r>
          <a:r>
            <a:rPr lang="en-GB" sz="2400" b="0" i="0" kern="1200" dirty="0" err="1"/>
            <a:t>Teh</a:t>
          </a:r>
          <a:br>
            <a:rPr lang="en-GB" sz="1600" kern="1200" noProof="0" dirty="0">
              <a:solidFill>
                <a:schemeClr val="tx1"/>
              </a:solidFill>
            </a:rPr>
          </a:br>
          <a:r>
            <a:rPr lang="en-GB" sz="1400" b="0" kern="1200" noProof="0" dirty="0">
              <a:solidFill>
                <a:schemeClr val="tx1"/>
              </a:solidFill>
              <a:latin typeface="+mn-lt"/>
            </a:rPr>
            <a:t>Lead Programmer</a:t>
          </a:r>
          <a:endParaRPr lang="en-GB" sz="1600" b="0" kern="1200" noProof="0" dirty="0">
            <a:solidFill>
              <a:schemeClr val="tx1"/>
            </a:solidFill>
            <a:latin typeface="+mn-lt"/>
          </a:endParaRPr>
        </a:p>
      </dsp:txBody>
      <dsp:txXfrm>
        <a:off x="5598114" y="1998117"/>
        <a:ext cx="1619273" cy="330387"/>
      </dsp:txXfrm>
    </dsp:sp>
    <dsp:sp modelId="{5A7600AF-A34B-4D03-B3D6-B3C760AE8E06}">
      <dsp:nvSpPr>
        <dsp:cNvPr id="0" name=""/>
        <dsp:cNvSpPr/>
      </dsp:nvSpPr>
      <dsp:spPr>
        <a:xfrm>
          <a:off x="5627568" y="2284187"/>
          <a:ext cx="1619273" cy="409297"/>
        </a:xfrm>
        <a:prstGeom prst="rect">
          <a:avLst/>
        </a:prstGeom>
        <a:noFill/>
        <a:ln>
          <a:noFill/>
        </a:ln>
        <a:effectLst/>
      </dsp:spPr>
      <dsp:style>
        <a:lnRef idx="0">
          <a:scrgbClr r="0" g="0" b="0"/>
        </a:lnRef>
        <a:fillRef idx="0">
          <a:scrgbClr r="0" g="0" b="0"/>
        </a:fillRef>
        <a:effectRef idx="0">
          <a:scrgbClr r="0" g="0" b="0"/>
        </a:effectRef>
        <a:fontRef idx="minor"/>
      </dsp:style>
    </dsp:sp>
    <dsp:sp modelId="{73073D5B-7ADA-4F8B-AD34-0BE114905A44}">
      <dsp:nvSpPr>
        <dsp:cNvPr id="0" name=""/>
        <dsp:cNvSpPr/>
      </dsp:nvSpPr>
      <dsp:spPr>
        <a:xfrm>
          <a:off x="7756990" y="574877"/>
          <a:ext cx="1234788" cy="1234788"/>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17000" b="-17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7500760" y="1998117"/>
          <a:ext cx="1619273" cy="3303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066800">
            <a:lnSpc>
              <a:spcPct val="100000"/>
            </a:lnSpc>
            <a:spcBef>
              <a:spcPct val="0"/>
            </a:spcBef>
            <a:spcAft>
              <a:spcPct val="35000"/>
            </a:spcAft>
            <a:buNone/>
            <a:defRPr b="1" spc="20">
              <a:latin typeface="+mj-lt"/>
            </a:defRPr>
          </a:pPr>
          <a:r>
            <a:rPr lang="en-GB" sz="2400" b="0" i="0" kern="1200" dirty="0" err="1"/>
            <a:t>Yuanxiu</a:t>
          </a:r>
          <a:r>
            <a:rPr lang="en-GB" sz="2400" b="0" i="0" kern="1200" dirty="0"/>
            <a:t> Qu</a:t>
          </a:r>
          <a:br>
            <a:rPr lang="en-GB" sz="1600" kern="1200" noProof="0" dirty="0">
              <a:solidFill>
                <a:sysClr val="windowText" lastClr="000000"/>
              </a:solidFill>
            </a:rPr>
          </a:br>
          <a:r>
            <a:rPr lang="en-GB" sz="1400" b="0" kern="1200" noProof="0" dirty="0">
              <a:solidFill>
                <a:sysClr val="windowText" lastClr="000000"/>
              </a:solidFill>
              <a:latin typeface="+mn-lt"/>
            </a:rPr>
            <a:t>Specialist Programmer</a:t>
          </a:r>
        </a:p>
      </dsp:txBody>
      <dsp:txXfrm>
        <a:off x="7500760" y="1998117"/>
        <a:ext cx="1619273" cy="330387"/>
      </dsp:txXfrm>
    </dsp:sp>
    <dsp:sp modelId="{7D166BBB-55AF-452C-B9A0-94A1EE55FF4F}">
      <dsp:nvSpPr>
        <dsp:cNvPr id="0" name=""/>
        <dsp:cNvSpPr/>
      </dsp:nvSpPr>
      <dsp:spPr>
        <a:xfrm>
          <a:off x="7500760" y="2313706"/>
          <a:ext cx="1619273" cy="409297"/>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rtlCol="0"/>
            <a:lstStyle/>
            <a:p>
              <a:pPr rtl="0"/>
              <a:r>
                <a:t>1</a:t>
              </a:r>
            </a:p>
          </dgm:t>
        </dgm:pt>
        <dgm:pt modelId="201" type="sibTrans" cxnId="{95F9FFCB-1BFC-4B36-BE44-D6A1469F21C3}">
          <dgm:prSet phldrT="2"/>
          <dgm:t>
            <a:bodyPr rtlCol="0"/>
            <a:lstStyle/>
            <a:p>
              <a:pPr rtl="0"/>
              <a:r>
                <a:t>2</a:t>
              </a:r>
            </a:p>
          </dgm:t>
        </dgm:pt>
        <dgm:pt modelId="301" type="sibTrans" cxnId="{A69863A3-5EBF-4CAE-AA51-83CA76DE20BB}">
          <dgm:prSet phldrT="3"/>
          <dgm:t>
            <a:bodyPr rtlCol="0"/>
            <a:lstStyle/>
            <a:p>
              <a:pPr rtl="0"/>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3.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DCE667-0E8B-4020-B798-9F540ACF8A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B98FE84B-4CF5-479A-98FA-101E6C92240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249E17-B59A-4F61-B8D2-5B4F41E1978D}" type="datetime1">
              <a:rPr lang="en-GB" smtClean="0"/>
              <a:t>21/02/2025</a:t>
            </a:fld>
            <a:endParaRPr lang="en-GB" dirty="0"/>
          </a:p>
        </p:txBody>
      </p:sp>
      <p:sp>
        <p:nvSpPr>
          <p:cNvPr id="4" name="Footer Placeholder 3">
            <a:extLst>
              <a:ext uri="{FF2B5EF4-FFF2-40B4-BE49-F238E27FC236}">
                <a16:creationId xmlns:a16="http://schemas.microsoft.com/office/drawing/2014/main" id="{E9871FFA-2EDD-435F-95BB-D4913CE5231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B9F549EF-DEA6-491C-B092-AD1829A0E2C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3C7C88-02FC-450C-BC0C-36A3D372F9C7}" type="slidenum">
              <a:rPr lang="en-GB" smtClean="0"/>
              <a:t>‹#›</a:t>
            </a:fld>
            <a:endParaRPr lang="en-GB"/>
          </a:p>
        </p:txBody>
      </p:sp>
    </p:spTree>
    <p:extLst>
      <p:ext uri="{BB962C8B-B14F-4D97-AF65-F5344CB8AC3E}">
        <p14:creationId xmlns:p14="http://schemas.microsoft.com/office/powerpoint/2010/main" val="52466972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E95BD-28DC-4C06-ABE7-D1DD6658916C}" type="datetime1">
              <a:rPr lang="en-GB" smtClean="0"/>
              <a:pPr/>
              <a:t>21/02/2025</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40C6A29-4676-420C-BBE3-ACC2B80F64D4}" type="slidenum">
              <a:rPr lang="en-GB" noProof="0" smtClean="0"/>
              <a:t>‹#›</a:t>
            </a:fld>
            <a:endParaRPr lang="en-GB" noProof="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a:t>
            </a:fld>
            <a:endParaRPr lang="en-GB"/>
          </a:p>
        </p:txBody>
      </p:sp>
    </p:spTree>
    <p:extLst>
      <p:ext uri="{BB962C8B-B14F-4D97-AF65-F5344CB8AC3E}">
        <p14:creationId xmlns:p14="http://schemas.microsoft.com/office/powerpoint/2010/main" val="20281415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0545E3-0252-7BD6-1869-75A3A613E4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5977BD-F293-742F-0948-405AD71E00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8C8F75-5F56-FBDD-6AFF-712DA033B64B}"/>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D9A5FAD0-9F55-F6FC-EE8B-31140338D564}"/>
              </a:ext>
            </a:extLst>
          </p:cNvPr>
          <p:cNvSpPr>
            <a:spLocks noGrp="1"/>
          </p:cNvSpPr>
          <p:nvPr>
            <p:ph type="sldNum" sz="quarter" idx="5"/>
          </p:nvPr>
        </p:nvSpPr>
        <p:spPr/>
        <p:txBody>
          <a:bodyPr/>
          <a:lstStyle/>
          <a:p>
            <a:pPr rtl="0"/>
            <a:fld id="{D40C6A29-4676-420C-BBE3-ACC2B80F64D4}" type="slidenum">
              <a:rPr lang="en-GB" smtClean="0"/>
              <a:t>10</a:t>
            </a:fld>
            <a:endParaRPr lang="en-GB"/>
          </a:p>
        </p:txBody>
      </p:sp>
    </p:spTree>
    <p:extLst>
      <p:ext uri="{BB962C8B-B14F-4D97-AF65-F5344CB8AC3E}">
        <p14:creationId xmlns:p14="http://schemas.microsoft.com/office/powerpoint/2010/main" val="26111525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11</a:t>
            </a:fld>
            <a:endParaRPr lang="en-GB"/>
          </a:p>
        </p:txBody>
      </p:sp>
    </p:spTree>
    <p:extLst>
      <p:ext uri="{BB962C8B-B14F-4D97-AF65-F5344CB8AC3E}">
        <p14:creationId xmlns:p14="http://schemas.microsoft.com/office/powerpoint/2010/main" val="562526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DDAD43-FC7F-C41A-FC01-806F731292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1C7C6D-BD37-B643-C707-9B64AE6607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088431-8954-6AB7-90CC-E884D0359ECF}"/>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881685EA-5A22-E9C0-79DB-2B5D6D466BDA}"/>
              </a:ext>
            </a:extLst>
          </p:cNvPr>
          <p:cNvSpPr>
            <a:spLocks noGrp="1"/>
          </p:cNvSpPr>
          <p:nvPr>
            <p:ph type="sldNum" sz="quarter" idx="5"/>
          </p:nvPr>
        </p:nvSpPr>
        <p:spPr/>
        <p:txBody>
          <a:bodyPr/>
          <a:lstStyle/>
          <a:p>
            <a:pPr rtl="0"/>
            <a:fld id="{D40C6A29-4676-420C-BBE3-ACC2B80F64D4}" type="slidenum">
              <a:rPr lang="en-GB" smtClean="0"/>
              <a:t>12</a:t>
            </a:fld>
            <a:endParaRPr lang="en-GB"/>
          </a:p>
        </p:txBody>
      </p:sp>
    </p:spTree>
    <p:extLst>
      <p:ext uri="{BB962C8B-B14F-4D97-AF65-F5344CB8AC3E}">
        <p14:creationId xmlns:p14="http://schemas.microsoft.com/office/powerpoint/2010/main" val="33478016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A3F1DA-1CEC-9015-3F9E-53C3F0171B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96E55B-0A73-FE76-B37F-2E92C407C0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85C7BF-9996-8931-26C3-B34773B247D1}"/>
              </a:ext>
            </a:extLst>
          </p:cNvPr>
          <p:cNvSpPr>
            <a:spLocks noGrp="1"/>
          </p:cNvSpPr>
          <p:nvPr>
            <p:ph type="body" idx="1"/>
          </p:nvPr>
        </p:nvSpPr>
        <p:spPr/>
        <p:txBody>
          <a:bodyPr rtlCol="0"/>
          <a:lstStyle/>
          <a:p>
            <a:pPr rtl="0"/>
            <a:endParaRPr lang="en-GB"/>
          </a:p>
        </p:txBody>
      </p:sp>
      <p:sp>
        <p:nvSpPr>
          <p:cNvPr id="4" name="Slide Number Placeholder 3">
            <a:extLst>
              <a:ext uri="{FF2B5EF4-FFF2-40B4-BE49-F238E27FC236}">
                <a16:creationId xmlns:a16="http://schemas.microsoft.com/office/drawing/2014/main" id="{326682DB-35C8-EF3F-DFDC-1D7A6AC81B6B}"/>
              </a:ext>
            </a:extLst>
          </p:cNvPr>
          <p:cNvSpPr>
            <a:spLocks noGrp="1"/>
          </p:cNvSpPr>
          <p:nvPr>
            <p:ph type="sldNum" sz="quarter" idx="5"/>
          </p:nvPr>
        </p:nvSpPr>
        <p:spPr/>
        <p:txBody>
          <a:bodyPr rtlCol="0"/>
          <a:lstStyle/>
          <a:p>
            <a:pPr rtl="0"/>
            <a:fld id="{D40C6A29-4676-420C-BBE3-ACC2B80F64D4}" type="slidenum">
              <a:rPr lang="en-GB" smtClean="0"/>
              <a:t>13</a:t>
            </a:fld>
            <a:endParaRPr lang="en-GB"/>
          </a:p>
        </p:txBody>
      </p:sp>
    </p:spTree>
    <p:extLst>
      <p:ext uri="{BB962C8B-B14F-4D97-AF65-F5344CB8AC3E}">
        <p14:creationId xmlns:p14="http://schemas.microsoft.com/office/powerpoint/2010/main" val="8885766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604DE6-E4F7-3CBF-08BF-17A66BB3C2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4F921D-7F8C-BF75-C7A5-B6421A56DA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2CBEB2-E1C9-2E47-0365-AEB431C5B571}"/>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5DAC6318-0A88-1971-5E61-3C3BC3EF3BE1}"/>
              </a:ext>
            </a:extLst>
          </p:cNvPr>
          <p:cNvSpPr>
            <a:spLocks noGrp="1"/>
          </p:cNvSpPr>
          <p:nvPr>
            <p:ph type="sldNum" sz="quarter" idx="5"/>
          </p:nvPr>
        </p:nvSpPr>
        <p:spPr/>
        <p:txBody>
          <a:bodyPr/>
          <a:lstStyle/>
          <a:p>
            <a:pPr rtl="0"/>
            <a:fld id="{D40C6A29-4676-420C-BBE3-ACC2B80F64D4}" type="slidenum">
              <a:rPr lang="en-GB" smtClean="0"/>
              <a:t>14</a:t>
            </a:fld>
            <a:endParaRPr lang="en-GB"/>
          </a:p>
        </p:txBody>
      </p:sp>
    </p:spTree>
    <p:extLst>
      <p:ext uri="{BB962C8B-B14F-4D97-AF65-F5344CB8AC3E}">
        <p14:creationId xmlns:p14="http://schemas.microsoft.com/office/powerpoint/2010/main" val="1376382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D97811-09C3-C29B-82DE-64BC38E303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A6EAC2E-A0BC-299B-27A6-56F3D4B591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01D22A2-19AA-111B-311E-2E5A5A95CA71}"/>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73F272F6-3EE7-493C-9976-5B5C7E9DC60D}"/>
              </a:ext>
            </a:extLst>
          </p:cNvPr>
          <p:cNvSpPr>
            <a:spLocks noGrp="1"/>
          </p:cNvSpPr>
          <p:nvPr>
            <p:ph type="sldNum" sz="quarter" idx="5"/>
          </p:nvPr>
        </p:nvSpPr>
        <p:spPr/>
        <p:txBody>
          <a:bodyPr/>
          <a:lstStyle/>
          <a:p>
            <a:pPr rtl="0"/>
            <a:fld id="{D40C6A29-4676-420C-BBE3-ACC2B80F64D4}" type="slidenum">
              <a:rPr lang="en-GB" smtClean="0"/>
              <a:t>15</a:t>
            </a:fld>
            <a:endParaRPr lang="en-GB"/>
          </a:p>
        </p:txBody>
      </p:sp>
    </p:spTree>
    <p:extLst>
      <p:ext uri="{BB962C8B-B14F-4D97-AF65-F5344CB8AC3E}">
        <p14:creationId xmlns:p14="http://schemas.microsoft.com/office/powerpoint/2010/main" val="29670301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16</a:t>
            </a:fld>
            <a:endParaRPr lang="en-US" dirty="0"/>
          </a:p>
        </p:txBody>
      </p:sp>
    </p:spTree>
    <p:extLst>
      <p:ext uri="{BB962C8B-B14F-4D97-AF65-F5344CB8AC3E}">
        <p14:creationId xmlns:p14="http://schemas.microsoft.com/office/powerpoint/2010/main" val="31344152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17</a:t>
            </a:fld>
            <a:endParaRPr lang="en-US" dirty="0"/>
          </a:p>
        </p:txBody>
      </p:sp>
    </p:spTree>
    <p:extLst>
      <p:ext uri="{BB962C8B-B14F-4D97-AF65-F5344CB8AC3E}">
        <p14:creationId xmlns:p14="http://schemas.microsoft.com/office/powerpoint/2010/main" val="1670162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2</a:t>
            </a:fld>
            <a:endParaRPr lang="en-GB"/>
          </a:p>
        </p:txBody>
      </p:sp>
    </p:spTree>
    <p:extLst>
      <p:ext uri="{BB962C8B-B14F-4D97-AF65-F5344CB8AC3E}">
        <p14:creationId xmlns:p14="http://schemas.microsoft.com/office/powerpoint/2010/main" val="352777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3</a:t>
            </a:fld>
            <a:endParaRPr lang="en-GB"/>
          </a:p>
        </p:txBody>
      </p:sp>
    </p:spTree>
    <p:extLst>
      <p:ext uri="{BB962C8B-B14F-4D97-AF65-F5344CB8AC3E}">
        <p14:creationId xmlns:p14="http://schemas.microsoft.com/office/powerpoint/2010/main" val="39509431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4</a:t>
            </a:fld>
            <a:endParaRPr lang="en-GB"/>
          </a:p>
        </p:txBody>
      </p:sp>
    </p:spTree>
    <p:extLst>
      <p:ext uri="{BB962C8B-B14F-4D97-AF65-F5344CB8AC3E}">
        <p14:creationId xmlns:p14="http://schemas.microsoft.com/office/powerpoint/2010/main" val="250888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5</a:t>
            </a:fld>
            <a:endParaRPr lang="en-GB"/>
          </a:p>
        </p:txBody>
      </p:sp>
    </p:spTree>
    <p:extLst>
      <p:ext uri="{BB962C8B-B14F-4D97-AF65-F5344CB8AC3E}">
        <p14:creationId xmlns:p14="http://schemas.microsoft.com/office/powerpoint/2010/main" val="788970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6</a:t>
            </a:fld>
            <a:endParaRPr lang="en-GB"/>
          </a:p>
        </p:txBody>
      </p:sp>
    </p:spTree>
    <p:extLst>
      <p:ext uri="{BB962C8B-B14F-4D97-AF65-F5344CB8AC3E}">
        <p14:creationId xmlns:p14="http://schemas.microsoft.com/office/powerpoint/2010/main" val="3942359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E2BBD8-D1FE-F1F7-D33E-5A7F0E78F0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EDEF20-3B17-F445-2A2C-FE1CD670E9B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0A7AC3-B19D-BDED-7C39-50DCA51BE872}"/>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1D37E01A-E8E7-D3DA-E9E1-D4445FB236DE}"/>
              </a:ext>
            </a:extLst>
          </p:cNvPr>
          <p:cNvSpPr>
            <a:spLocks noGrp="1"/>
          </p:cNvSpPr>
          <p:nvPr>
            <p:ph type="sldNum" sz="quarter" idx="5"/>
          </p:nvPr>
        </p:nvSpPr>
        <p:spPr/>
        <p:txBody>
          <a:bodyPr/>
          <a:lstStyle/>
          <a:p>
            <a:pPr rtl="0"/>
            <a:fld id="{D40C6A29-4676-420C-BBE3-ACC2B80F64D4}" type="slidenum">
              <a:rPr lang="en-GB" smtClean="0"/>
              <a:t>7</a:t>
            </a:fld>
            <a:endParaRPr lang="en-GB"/>
          </a:p>
        </p:txBody>
      </p:sp>
    </p:spTree>
    <p:extLst>
      <p:ext uri="{BB962C8B-B14F-4D97-AF65-F5344CB8AC3E}">
        <p14:creationId xmlns:p14="http://schemas.microsoft.com/office/powerpoint/2010/main" val="37717483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8</a:t>
            </a:fld>
            <a:endParaRPr lang="en-GB"/>
          </a:p>
        </p:txBody>
      </p:sp>
    </p:spTree>
    <p:extLst>
      <p:ext uri="{BB962C8B-B14F-4D97-AF65-F5344CB8AC3E}">
        <p14:creationId xmlns:p14="http://schemas.microsoft.com/office/powerpoint/2010/main" val="32950130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9</a:t>
            </a:fld>
            <a:endParaRPr lang="en-GB"/>
          </a:p>
        </p:txBody>
      </p:sp>
    </p:spTree>
    <p:extLst>
      <p:ext uri="{BB962C8B-B14F-4D97-AF65-F5344CB8AC3E}">
        <p14:creationId xmlns:p14="http://schemas.microsoft.com/office/powerpoint/2010/main" val="42098222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rtlCol="0" anchor="b"/>
          <a:lstStyle>
            <a:lvl1pPr algn="r">
              <a:defRPr sz="6000">
                <a:solidFill>
                  <a:schemeClr val="bg1"/>
                </a:solidFill>
              </a:defRPr>
            </a:lvl1pPr>
          </a:lstStyle>
          <a:p>
            <a:pPr rtl="0"/>
            <a:r>
              <a:rPr lang="en-GB" noProof="0"/>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rtlCol="0"/>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GB" noProof="0"/>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rtlCol="0"/>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rtlCol="0"/>
          <a:lstStyle>
            <a:lvl1pPr marL="0" indent="0">
              <a:buNone/>
              <a:defRPr sz="2400"/>
            </a:lvl1pPr>
            <a:lvl2pPr marL="228600">
              <a:defRPr/>
            </a:lvl2pPr>
            <a:lvl3pPr marL="457200">
              <a:defRPr/>
            </a:lvl3pPr>
            <a:lvl4pPr marL="685800">
              <a:defRPr/>
            </a:lvl4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rtlCol="0"/>
          <a:lstStyle>
            <a:lvl1pPr algn="ctr">
              <a:defRPr>
                <a:solidFill>
                  <a:schemeClr val="bg1"/>
                </a:solidFill>
              </a:defRPr>
            </a:lvl1pPr>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rtlCol="0"/>
          <a:lstStyle>
            <a:lvl1pPr algn="l">
              <a:defRPr>
                <a:latin typeface="+mn-lt"/>
              </a:defRPr>
            </a:lvl1pPr>
          </a:lstStyle>
          <a:p>
            <a:pPr algn="l"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rtlCol="0"/>
          <a:lstStyle>
            <a:lvl1pPr marL="0" indent="0">
              <a:buNone/>
              <a:defRPr sz="2400"/>
            </a:lvl1pPr>
            <a:lvl2pPr marL="228600">
              <a:defRPr sz="1800"/>
            </a:lvl2pPr>
            <a:lvl3pPr marL="457200">
              <a:defRPr sz="1800"/>
            </a:lvl3pPr>
          </a:lstStyle>
          <a:p>
            <a:pPr lvl="0" rtl="0"/>
            <a:r>
              <a:rPr lang="en-GB" noProof="0"/>
              <a:t>Click to edit Master text styles</a:t>
            </a:r>
          </a:p>
          <a:p>
            <a:pPr lvl="1" rtl="0"/>
            <a:r>
              <a:rPr lang="en-GB" noProof="0"/>
              <a:t>Second level</a:t>
            </a:r>
          </a:p>
          <a:p>
            <a:pPr lvl="2" rtl="0"/>
            <a:r>
              <a:rPr lang="en-GB" noProof="0"/>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rtlCol="0"/>
          <a:lstStyle/>
          <a:p>
            <a:pPr rtl="0"/>
            <a:r>
              <a:rPr lang="en-GB" noProof="0"/>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rtlCol="0" anchor="b"/>
          <a:lstStyle>
            <a:lvl1pPr>
              <a:defRPr sz="3200"/>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rtlCol="0" anchor="b"/>
          <a:lstStyle>
            <a:lvl1pPr>
              <a:defRPr sz="3200"/>
            </a:lvl1pPr>
          </a:lstStyle>
          <a:p>
            <a:pPr rtl="0"/>
            <a:r>
              <a:rPr lang="en-GB" noProof="0"/>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noProof="0"/>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rtlCol="0"/>
          <a:lstStyle>
            <a:lvl1pPr algn="ctr">
              <a:defRPr>
                <a:solidFill>
                  <a:schemeClr val="bg1"/>
                </a:solidFill>
              </a:defRPr>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rtlCol="0" anchor="ctr"/>
          <a:lstStyle>
            <a:lvl1pPr marL="0" indent="0">
              <a:buNone/>
              <a:defRPr/>
            </a:lvl1pPr>
            <a:lvl2pPr marL="228600">
              <a:defRPr/>
            </a:lvl2pPr>
            <a:lvl3pPr marL="457200">
              <a:defRPr/>
            </a:lvl3pPr>
            <a:lvl4pPr>
              <a:buNone/>
              <a:defRPr/>
            </a:lvl4pPr>
          </a:lstStyle>
          <a:p>
            <a:pPr lvl="0" rtl="0"/>
            <a:r>
              <a:rPr lang="en-GB" noProof="0"/>
              <a:t>Click to edit Master text styles</a:t>
            </a:r>
          </a:p>
          <a:p>
            <a:pPr lvl="1" rtl="0"/>
            <a:r>
              <a:rPr lang="en-GB" noProof="0"/>
              <a:t>Second level</a:t>
            </a:r>
          </a:p>
          <a:p>
            <a:pPr lvl="2" rtl="0"/>
            <a:r>
              <a:rPr lang="en-GB" noProof="0"/>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rtlCol="0">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rtlCol="0" anchor="b"/>
          <a:lstStyle>
            <a:lvl1pPr algn="ctr">
              <a:defRPr sz="6000">
                <a:solidFill>
                  <a:schemeClr val="bg1"/>
                </a:solidFill>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rtlCol="0"/>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rtlCol="0"/>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rtlCol="0"/>
          <a:lstStyle>
            <a:lvl1pPr>
              <a:buNone/>
              <a:defRPr>
                <a:solidFill>
                  <a:schemeClr val="bg1"/>
                </a:solidFill>
              </a:defRPr>
            </a:lvl1pPr>
          </a:lstStyle>
          <a:p>
            <a:pPr rtl="0"/>
            <a:r>
              <a:rPr lang="en-GB" noProof="0"/>
              <a:t>Click icon to add picture</a:t>
            </a:r>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rtlCol="0" anchor="b" anchorCtr="0">
            <a:noAutofit/>
          </a:bodyPr>
          <a:lstStyle>
            <a:lvl1pPr algn="ctr">
              <a:defRPr sz="4000">
                <a:solidFill>
                  <a:schemeClr val="tx1"/>
                </a:solidFill>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rtlCol="0"/>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rtlCol="0"/>
          <a:lstStyle>
            <a:lvl1pPr>
              <a:defRPr>
                <a:solidFill>
                  <a:schemeClr val="bg1"/>
                </a:solidFill>
                <a:latin typeface="+mn-lt"/>
              </a:defRPr>
            </a:lvl1pPr>
          </a:lstStyle>
          <a:p>
            <a:pPr rtl="0">
              <a:defRPr/>
            </a:pPr>
            <a:r>
              <a:rPr lang="en-GB" noProof="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rtlCol="0"/>
          <a:lstStyle>
            <a:lvl1pPr>
              <a:defRPr>
                <a:solidFill>
                  <a:schemeClr val="bg1"/>
                </a:solidFill>
                <a:latin typeface="+mn-lt"/>
              </a:defRPr>
            </a:lvl1pPr>
          </a:lstStyle>
          <a:p>
            <a:pPr rtl="0">
              <a:defRPr/>
            </a:pPr>
            <a:r>
              <a:rPr lang="en-GB" noProof="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rtlCol="0"/>
          <a:lstStyle>
            <a:lvl1pPr>
              <a:defRPr>
                <a:solidFill>
                  <a:schemeClr val="bg1"/>
                </a:solidFill>
                <a:latin typeface="+mn-lt"/>
              </a:defRPr>
            </a:lvl1pPr>
          </a:lstStyle>
          <a:p>
            <a:pPr rtl="0">
              <a:defRPr/>
            </a:pPr>
            <a:fld id="{D76B855D-E9CC-4FF8-AD85-6CDC7B89A0DE}" type="slidenum">
              <a:rPr lang="en-GB" noProof="0" smtClean="0"/>
              <a:pPr>
                <a:defRPr/>
              </a:pPr>
              <a:t>‹#›</a:t>
            </a:fld>
            <a:endParaRPr lang="en-GB" noProof="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GB" noProof="0"/>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noProof="0"/>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p:txBody>
          <a:bodyPr rtlCol="0"/>
          <a:lstStyle/>
          <a:p>
            <a:pPr rtl="0"/>
            <a:r>
              <a:rPr lang="en-GB" dirty="0">
                <a:solidFill>
                  <a:srgbClr val="FFFFFF"/>
                </a:solidFill>
              </a:rPr>
              <a:t>GSP - Runaway</a:t>
            </a:r>
            <a:endParaRPr lang="en-GB"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rtlCol="0"/>
          <a:lstStyle/>
          <a:p>
            <a:pPr rtl="0"/>
            <a:r>
              <a:rPr lang="en-GB" dirty="0">
                <a:solidFill>
                  <a:srgbClr val="FFFFFF"/>
                </a:solidFill>
              </a:rPr>
              <a:t>Team I</a:t>
            </a:r>
          </a:p>
          <a:p>
            <a:pPr rtl="0"/>
            <a:endParaRPr lang="en-GB" dirty="0"/>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511B59-53CF-8095-44AE-8345DF682E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01627C-AA02-5419-97EB-909694D1BF82}"/>
              </a:ext>
            </a:extLst>
          </p:cNvPr>
          <p:cNvSpPr>
            <a:spLocks noGrp="1"/>
          </p:cNvSpPr>
          <p:nvPr>
            <p:ph type="title"/>
          </p:nvPr>
        </p:nvSpPr>
        <p:spPr>
          <a:xfrm>
            <a:off x="3316224" y="1945894"/>
            <a:ext cx="5559552" cy="2514600"/>
          </a:xfrm>
        </p:spPr>
        <p:txBody>
          <a:bodyPr rtlCol="0"/>
          <a:lstStyle/>
          <a:p>
            <a:pPr marL="0" indent="0" rtl="0">
              <a:buNone/>
            </a:pPr>
            <a:r>
              <a:rPr lang="en-GB" dirty="0"/>
              <a:t>Scope/Plan changes</a:t>
            </a:r>
          </a:p>
        </p:txBody>
      </p:sp>
    </p:spTree>
    <p:extLst>
      <p:ext uri="{BB962C8B-B14F-4D97-AF65-F5344CB8AC3E}">
        <p14:creationId xmlns:p14="http://schemas.microsoft.com/office/powerpoint/2010/main" val="1934866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rtlCol="0"/>
          <a:lstStyle/>
          <a:p>
            <a:pPr rtl="0"/>
            <a:r>
              <a:rPr lang="en-GB"/>
              <a:t>Content  </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p:txBody>
          <a:bodyPr rtlCol="0"/>
          <a:lstStyle/>
          <a:p>
            <a:pPr rtl="0"/>
            <a:r>
              <a:rPr lang="en-GB"/>
              <a:t>Subtitle</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p:txBody>
          <a:bodyPr rtlCol="0"/>
          <a:lstStyle/>
          <a:p>
            <a:pPr rtl="0"/>
            <a:r>
              <a:rPr lang="en-GB" sz="2000"/>
              <a:t>Add text, images, art, and videos. </a:t>
            </a:r>
          </a:p>
          <a:p>
            <a:pPr rtl="0"/>
            <a:r>
              <a:rPr lang="en-GB" sz="2000"/>
              <a:t>Add transitions, animations, and motion. </a:t>
            </a:r>
          </a:p>
          <a:p>
            <a:pPr rtl="0"/>
            <a:r>
              <a:rPr lang="en-GB" sz="2000"/>
              <a:t>Save to OneDrive, to get to your presentations from your computer, tablet, or phone. </a:t>
            </a:r>
          </a:p>
          <a:p>
            <a:pPr rtl="0"/>
            <a:endParaRPr lang="en-GB"/>
          </a:p>
        </p:txBody>
      </p:sp>
      <p:sp>
        <p:nvSpPr>
          <p:cNvPr id="5" name="Text Placeholder 4">
            <a:extLst>
              <a:ext uri="{FF2B5EF4-FFF2-40B4-BE49-F238E27FC236}">
                <a16:creationId xmlns:a16="http://schemas.microsoft.com/office/drawing/2014/main" id="{7A4C5B2A-12FB-43E3-8389-C0A5E65E6D91}"/>
              </a:ext>
            </a:extLst>
          </p:cNvPr>
          <p:cNvSpPr>
            <a:spLocks noGrp="1"/>
          </p:cNvSpPr>
          <p:nvPr>
            <p:ph type="body" sz="quarter" idx="3"/>
          </p:nvPr>
        </p:nvSpPr>
        <p:spPr/>
        <p:txBody>
          <a:bodyPr rtlCol="0"/>
          <a:lstStyle/>
          <a:p>
            <a:pPr rtl="0"/>
            <a:r>
              <a:rPr lang="en-GB"/>
              <a:t>Subtitle</a:t>
            </a:r>
          </a:p>
        </p:txBody>
      </p:sp>
      <p:sp>
        <p:nvSpPr>
          <p:cNvPr id="6" name="Content Placeholder 5">
            <a:extLst>
              <a:ext uri="{FF2B5EF4-FFF2-40B4-BE49-F238E27FC236}">
                <a16:creationId xmlns:a16="http://schemas.microsoft.com/office/drawing/2014/main" id="{53C09F06-9236-4635-AFB4-5E7D384A6BAE}"/>
              </a:ext>
            </a:extLst>
          </p:cNvPr>
          <p:cNvSpPr>
            <a:spLocks noGrp="1"/>
          </p:cNvSpPr>
          <p:nvPr>
            <p:ph sz="quarter" idx="4"/>
          </p:nvPr>
        </p:nvSpPr>
        <p:spPr/>
        <p:txBody>
          <a:bodyPr rtlCol="0"/>
          <a:lstStyle/>
          <a:p>
            <a:pPr rtl="0"/>
            <a:r>
              <a:rPr lang="en-GB" sz="2000"/>
              <a:t>Open the Design Ideas pane for instant slide makeovers. </a:t>
            </a:r>
          </a:p>
          <a:p>
            <a:pPr rtl="0"/>
            <a:r>
              <a:rPr lang="en-GB" sz="2000"/>
              <a:t>When we have design ideas, we’ll show them to you right there. </a:t>
            </a:r>
          </a:p>
          <a:p>
            <a:pPr rtl="0"/>
            <a:endParaRPr lang="en-GB"/>
          </a:p>
        </p:txBody>
      </p:sp>
      <p:sp>
        <p:nvSpPr>
          <p:cNvPr id="7" name="Text Placeholder 6">
            <a:extLst>
              <a:ext uri="{FF2B5EF4-FFF2-40B4-BE49-F238E27FC236}">
                <a16:creationId xmlns:a16="http://schemas.microsoft.com/office/drawing/2014/main" id="{016D0387-7057-4207-9037-65B55A7B211B}"/>
              </a:ext>
            </a:extLst>
          </p:cNvPr>
          <p:cNvSpPr>
            <a:spLocks noGrp="1"/>
          </p:cNvSpPr>
          <p:nvPr>
            <p:ph type="body" sz="quarter" idx="13"/>
          </p:nvPr>
        </p:nvSpPr>
        <p:spPr/>
        <p:txBody>
          <a:bodyPr rtlCol="0"/>
          <a:lstStyle/>
          <a:p>
            <a:pPr rtl="0"/>
            <a:r>
              <a:rPr lang="en-GB"/>
              <a:t>Subtitle</a:t>
            </a:r>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p:txBody>
          <a:bodyPr rtlCol="0"/>
          <a:lstStyle/>
          <a:p>
            <a:pPr rtl="0"/>
            <a:r>
              <a:rPr lang="en-GB" sz="2000"/>
              <a:t>This PowerPoint theme uses its own unique set of colours, fonts, and effects to create the overall look and feel of these slides. </a:t>
            </a:r>
          </a:p>
          <a:p>
            <a:pPr rtl="0"/>
            <a:r>
              <a:rPr lang="en-GB" sz="2000"/>
              <a:t>PowerPoint has tons of themes to give your presentation just the right personality. </a:t>
            </a:r>
          </a:p>
          <a:p>
            <a:pPr rtl="0"/>
            <a:endParaRPr lang="en-GB"/>
          </a:p>
        </p:txBody>
      </p:sp>
      <p:sp>
        <p:nvSpPr>
          <p:cNvPr id="9" name="Date Placeholder 8">
            <a:extLst>
              <a:ext uri="{FF2B5EF4-FFF2-40B4-BE49-F238E27FC236}">
                <a16:creationId xmlns:a16="http://schemas.microsoft.com/office/drawing/2014/main" id="{38435D0D-6D88-4851-8B63-E6A6A7BC8659}"/>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21/02/2025</a:t>
            </a:r>
          </a:p>
        </p:txBody>
      </p:sp>
      <p:sp>
        <p:nvSpPr>
          <p:cNvPr id="10" name="Footer Placeholder 9">
            <a:extLst>
              <a:ext uri="{FF2B5EF4-FFF2-40B4-BE49-F238E27FC236}">
                <a16:creationId xmlns:a16="http://schemas.microsoft.com/office/drawing/2014/main" id="{0355C492-B5A1-4AEA-87B3-88D8AB076D5E}"/>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GSP - Runaway</a:t>
            </a:r>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3995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6809D-8BDA-2CDA-2FC9-08510DDD83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0F5F2D-8397-F9EB-3751-FF26C4295D35}"/>
              </a:ext>
            </a:extLst>
          </p:cNvPr>
          <p:cNvSpPr>
            <a:spLocks noGrp="1"/>
          </p:cNvSpPr>
          <p:nvPr>
            <p:ph type="title"/>
          </p:nvPr>
        </p:nvSpPr>
        <p:spPr>
          <a:xfrm>
            <a:off x="3316224" y="1348994"/>
            <a:ext cx="5559552" cy="2514600"/>
          </a:xfrm>
        </p:spPr>
        <p:txBody>
          <a:bodyPr rtlCol="0"/>
          <a:lstStyle/>
          <a:p>
            <a:pPr rtl="0"/>
            <a:r>
              <a:rPr lang="en-GB" dirty="0"/>
              <a:t>Next weeks tasks</a:t>
            </a:r>
          </a:p>
        </p:txBody>
      </p:sp>
    </p:spTree>
    <p:extLst>
      <p:ext uri="{BB962C8B-B14F-4D97-AF65-F5344CB8AC3E}">
        <p14:creationId xmlns:p14="http://schemas.microsoft.com/office/powerpoint/2010/main" val="408962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1CF0D6-F8F2-0FA9-7140-AC1676C184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3C542A-E2BC-C3B8-A06F-AB3930A60C84}"/>
              </a:ext>
            </a:extLst>
          </p:cNvPr>
          <p:cNvSpPr>
            <a:spLocks noGrp="1"/>
          </p:cNvSpPr>
          <p:nvPr>
            <p:ph type="title"/>
          </p:nvPr>
        </p:nvSpPr>
        <p:spPr/>
        <p:txBody>
          <a:bodyPr rtlCol="0"/>
          <a:lstStyle/>
          <a:p>
            <a:pPr rtl="0"/>
            <a:r>
              <a:rPr lang="en-GB"/>
              <a:t>Content  </a:t>
            </a:r>
          </a:p>
        </p:txBody>
      </p:sp>
      <p:sp>
        <p:nvSpPr>
          <p:cNvPr id="3" name="Text Placeholder 2">
            <a:extLst>
              <a:ext uri="{FF2B5EF4-FFF2-40B4-BE49-F238E27FC236}">
                <a16:creationId xmlns:a16="http://schemas.microsoft.com/office/drawing/2014/main" id="{A9F68094-A425-E5A0-8727-F13F1CCB4E45}"/>
              </a:ext>
            </a:extLst>
          </p:cNvPr>
          <p:cNvSpPr>
            <a:spLocks noGrp="1"/>
          </p:cNvSpPr>
          <p:nvPr>
            <p:ph type="body" idx="1"/>
          </p:nvPr>
        </p:nvSpPr>
        <p:spPr/>
        <p:txBody>
          <a:bodyPr rtlCol="0"/>
          <a:lstStyle/>
          <a:p>
            <a:pPr rtl="0"/>
            <a:r>
              <a:rPr lang="en-GB"/>
              <a:t>Subtitle</a:t>
            </a:r>
          </a:p>
        </p:txBody>
      </p:sp>
      <p:sp>
        <p:nvSpPr>
          <p:cNvPr id="4" name="Content Placeholder 3">
            <a:extLst>
              <a:ext uri="{FF2B5EF4-FFF2-40B4-BE49-F238E27FC236}">
                <a16:creationId xmlns:a16="http://schemas.microsoft.com/office/drawing/2014/main" id="{56083FAE-1FC0-5CF4-0513-6725982B0C43}"/>
              </a:ext>
            </a:extLst>
          </p:cNvPr>
          <p:cNvSpPr>
            <a:spLocks noGrp="1"/>
          </p:cNvSpPr>
          <p:nvPr>
            <p:ph sz="half" idx="2"/>
          </p:nvPr>
        </p:nvSpPr>
        <p:spPr/>
        <p:txBody>
          <a:bodyPr rtlCol="0"/>
          <a:lstStyle/>
          <a:p>
            <a:pPr rtl="0"/>
            <a:r>
              <a:rPr lang="en-GB" sz="2000"/>
              <a:t>Add text, images, art, and videos. </a:t>
            </a:r>
          </a:p>
          <a:p>
            <a:pPr rtl="0"/>
            <a:r>
              <a:rPr lang="en-GB" sz="2000"/>
              <a:t>Add transitions, animations, and motion. </a:t>
            </a:r>
          </a:p>
          <a:p>
            <a:pPr rtl="0"/>
            <a:r>
              <a:rPr lang="en-GB" sz="2000"/>
              <a:t>Save to OneDrive, to get to your presentations from your computer, tablet, or phone. </a:t>
            </a:r>
          </a:p>
          <a:p>
            <a:pPr rtl="0"/>
            <a:endParaRPr lang="en-GB"/>
          </a:p>
        </p:txBody>
      </p:sp>
      <p:sp>
        <p:nvSpPr>
          <p:cNvPr id="5" name="Text Placeholder 4">
            <a:extLst>
              <a:ext uri="{FF2B5EF4-FFF2-40B4-BE49-F238E27FC236}">
                <a16:creationId xmlns:a16="http://schemas.microsoft.com/office/drawing/2014/main" id="{085EF6E2-25AB-4DA4-54EB-5A0C0BED414E}"/>
              </a:ext>
            </a:extLst>
          </p:cNvPr>
          <p:cNvSpPr>
            <a:spLocks noGrp="1"/>
          </p:cNvSpPr>
          <p:nvPr>
            <p:ph type="body" sz="quarter" idx="3"/>
          </p:nvPr>
        </p:nvSpPr>
        <p:spPr/>
        <p:txBody>
          <a:bodyPr rtlCol="0"/>
          <a:lstStyle/>
          <a:p>
            <a:pPr rtl="0"/>
            <a:r>
              <a:rPr lang="en-GB"/>
              <a:t>Subtitle</a:t>
            </a:r>
          </a:p>
        </p:txBody>
      </p:sp>
      <p:sp>
        <p:nvSpPr>
          <p:cNvPr id="6" name="Content Placeholder 5">
            <a:extLst>
              <a:ext uri="{FF2B5EF4-FFF2-40B4-BE49-F238E27FC236}">
                <a16:creationId xmlns:a16="http://schemas.microsoft.com/office/drawing/2014/main" id="{DC8BBF5B-FB9E-A11C-113F-9E7914AD56EC}"/>
              </a:ext>
            </a:extLst>
          </p:cNvPr>
          <p:cNvSpPr>
            <a:spLocks noGrp="1"/>
          </p:cNvSpPr>
          <p:nvPr>
            <p:ph sz="quarter" idx="4"/>
          </p:nvPr>
        </p:nvSpPr>
        <p:spPr/>
        <p:txBody>
          <a:bodyPr rtlCol="0"/>
          <a:lstStyle/>
          <a:p>
            <a:pPr rtl="0"/>
            <a:r>
              <a:rPr lang="en-GB" sz="2000"/>
              <a:t>Open the Design Ideas pane for instant slide makeovers. </a:t>
            </a:r>
          </a:p>
          <a:p>
            <a:pPr rtl="0"/>
            <a:r>
              <a:rPr lang="en-GB" sz="2000"/>
              <a:t>When we have design ideas, we’ll show them to you right there. </a:t>
            </a:r>
          </a:p>
          <a:p>
            <a:pPr rtl="0"/>
            <a:endParaRPr lang="en-GB"/>
          </a:p>
        </p:txBody>
      </p:sp>
      <p:sp>
        <p:nvSpPr>
          <p:cNvPr id="7" name="Text Placeholder 6">
            <a:extLst>
              <a:ext uri="{FF2B5EF4-FFF2-40B4-BE49-F238E27FC236}">
                <a16:creationId xmlns:a16="http://schemas.microsoft.com/office/drawing/2014/main" id="{26E9EC33-272F-D056-C3B1-8BE85838B1F7}"/>
              </a:ext>
            </a:extLst>
          </p:cNvPr>
          <p:cNvSpPr>
            <a:spLocks noGrp="1"/>
          </p:cNvSpPr>
          <p:nvPr>
            <p:ph type="body" sz="quarter" idx="13"/>
          </p:nvPr>
        </p:nvSpPr>
        <p:spPr/>
        <p:txBody>
          <a:bodyPr rtlCol="0"/>
          <a:lstStyle/>
          <a:p>
            <a:pPr rtl="0"/>
            <a:r>
              <a:rPr lang="en-GB"/>
              <a:t>Subtitle</a:t>
            </a:r>
          </a:p>
        </p:txBody>
      </p:sp>
      <p:sp>
        <p:nvSpPr>
          <p:cNvPr id="8" name="Content Placeholder 7">
            <a:extLst>
              <a:ext uri="{FF2B5EF4-FFF2-40B4-BE49-F238E27FC236}">
                <a16:creationId xmlns:a16="http://schemas.microsoft.com/office/drawing/2014/main" id="{D4502EAA-7D18-5C70-F13B-4F6E71091540}"/>
              </a:ext>
            </a:extLst>
          </p:cNvPr>
          <p:cNvSpPr>
            <a:spLocks noGrp="1"/>
          </p:cNvSpPr>
          <p:nvPr>
            <p:ph sz="quarter" idx="14"/>
          </p:nvPr>
        </p:nvSpPr>
        <p:spPr/>
        <p:txBody>
          <a:bodyPr rtlCol="0"/>
          <a:lstStyle/>
          <a:p>
            <a:pPr rtl="0"/>
            <a:r>
              <a:rPr lang="en-GB" sz="2000"/>
              <a:t>This PowerPoint theme uses its own unique set of colours, fonts, and effects to create the overall look and feel of these slides. </a:t>
            </a:r>
          </a:p>
          <a:p>
            <a:pPr rtl="0"/>
            <a:r>
              <a:rPr lang="en-GB" sz="2000"/>
              <a:t>PowerPoint has tons of themes to give your presentation just the right personality. </a:t>
            </a:r>
          </a:p>
          <a:p>
            <a:pPr rtl="0"/>
            <a:endParaRPr lang="en-GB"/>
          </a:p>
        </p:txBody>
      </p:sp>
      <p:sp>
        <p:nvSpPr>
          <p:cNvPr id="9" name="Date Placeholder 8">
            <a:extLst>
              <a:ext uri="{FF2B5EF4-FFF2-40B4-BE49-F238E27FC236}">
                <a16:creationId xmlns:a16="http://schemas.microsoft.com/office/drawing/2014/main" id="{1535444B-D305-1CEE-A4AF-3A984603DB65}"/>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21/02/2025</a:t>
            </a:r>
          </a:p>
        </p:txBody>
      </p:sp>
      <p:sp>
        <p:nvSpPr>
          <p:cNvPr id="10" name="Footer Placeholder 9">
            <a:extLst>
              <a:ext uri="{FF2B5EF4-FFF2-40B4-BE49-F238E27FC236}">
                <a16:creationId xmlns:a16="http://schemas.microsoft.com/office/drawing/2014/main" id="{AF28501C-8204-AB00-20F7-6CAF234F0477}"/>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GSP - Runaway</a:t>
            </a:r>
          </a:p>
        </p:txBody>
      </p:sp>
      <p:sp>
        <p:nvSpPr>
          <p:cNvPr id="11" name="Slide Number Placeholder 10">
            <a:extLst>
              <a:ext uri="{FF2B5EF4-FFF2-40B4-BE49-F238E27FC236}">
                <a16:creationId xmlns:a16="http://schemas.microsoft.com/office/drawing/2014/main" id="{44009DD3-A8B2-B30F-0DF0-093EFB51A08D}"/>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723610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E7D138-B7A3-0A6A-7F97-B6D89C62DC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DBE992-CA5D-1506-3F44-70A2BD2B39F8}"/>
              </a:ext>
            </a:extLst>
          </p:cNvPr>
          <p:cNvSpPr>
            <a:spLocks noGrp="1"/>
          </p:cNvSpPr>
          <p:nvPr>
            <p:ph type="title"/>
          </p:nvPr>
        </p:nvSpPr>
        <p:spPr>
          <a:xfrm>
            <a:off x="3316224" y="1348994"/>
            <a:ext cx="5559552" cy="2514600"/>
          </a:xfrm>
        </p:spPr>
        <p:txBody>
          <a:bodyPr rtlCol="0"/>
          <a:lstStyle/>
          <a:p>
            <a:pPr rtl="0"/>
            <a:r>
              <a:rPr lang="en-GB" dirty="0"/>
              <a:t>Any issues?</a:t>
            </a:r>
          </a:p>
        </p:txBody>
      </p:sp>
    </p:spTree>
    <p:extLst>
      <p:ext uri="{BB962C8B-B14F-4D97-AF65-F5344CB8AC3E}">
        <p14:creationId xmlns:p14="http://schemas.microsoft.com/office/powerpoint/2010/main" val="1156124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65B4A5-540F-68C4-850D-8AB1DC5534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FE8F28-6A4B-635D-E7D0-D425F73AC1C5}"/>
              </a:ext>
            </a:extLst>
          </p:cNvPr>
          <p:cNvSpPr>
            <a:spLocks noGrp="1"/>
          </p:cNvSpPr>
          <p:nvPr>
            <p:ph type="title"/>
          </p:nvPr>
        </p:nvSpPr>
        <p:spPr>
          <a:xfrm>
            <a:off x="3316224" y="1348994"/>
            <a:ext cx="5559552" cy="2514600"/>
          </a:xfrm>
        </p:spPr>
        <p:txBody>
          <a:bodyPr rtlCol="0"/>
          <a:lstStyle/>
          <a:p>
            <a:pPr rtl="0"/>
            <a:r>
              <a:rPr lang="en-GB" dirty="0"/>
              <a:t>Questions?</a:t>
            </a:r>
          </a:p>
        </p:txBody>
      </p:sp>
    </p:spTree>
    <p:extLst>
      <p:ext uri="{BB962C8B-B14F-4D97-AF65-F5344CB8AC3E}">
        <p14:creationId xmlns:p14="http://schemas.microsoft.com/office/powerpoint/2010/main" val="41833663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rtlCol="0"/>
          <a:lstStyle/>
          <a:p>
            <a:pPr rtl="0"/>
            <a:r>
              <a:rPr lang="en-GB"/>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rtlCol="0"/>
          <a:lstStyle/>
          <a:p>
            <a:pPr rtl="0"/>
            <a:r>
              <a:rPr lang="en-GB" sz="240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pPr rtl="0"/>
            <a:endParaRPr lang="en-GB"/>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3"/>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4"/>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21/02/2025</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GSP - Runaway</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rtlCol="0"/>
          <a:lstStyle/>
          <a:p>
            <a:pPr rtl="0"/>
            <a:r>
              <a:rPr lang="en-GB"/>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21/02/2025</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rtlCol="0"/>
          <a:lstStyle/>
          <a:p>
            <a:pPr lvl="0" rtl="0"/>
            <a:r>
              <a:rPr lang="en-GB" dirty="0">
                <a:latin typeface="Calibri" panose="020F0502020204030204" pitchFamily="34" charset="0"/>
                <a:cs typeface="Calibri" panose="020F0502020204030204" pitchFamily="34" charset="0"/>
              </a:rPr>
              <a:t>GSP - Runaway</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rtlCol="0"/>
          <a:lstStyle/>
          <a:p>
            <a:pPr lvl="0" rtl="0"/>
            <a:fld id="{D76B855D-E9CC-4FF8-AD85-6CDC7B89A0DE}" type="slidenum">
              <a:rPr lang="en-GB" smtClean="0"/>
              <a:pPr lvl="0" rtl="0"/>
              <a:t>17</a:t>
            </a:fld>
            <a:endParaRPr lang="en-GB"/>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rtlCol="0"/>
          <a:lstStyle/>
          <a:p>
            <a:pPr rtl="0"/>
            <a:r>
              <a:rPr lang="en-GB">
                <a:solidFill>
                  <a:srgbClr val="FFFFFF"/>
                </a:solidFill>
              </a:rPr>
              <a:t>Agenda</a:t>
            </a:r>
            <a:endParaRPr lang="en-GB"/>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rtlCol="0"/>
          <a:lstStyle/>
          <a:p>
            <a:pPr marL="0" indent="0" rtl="0">
              <a:buNone/>
            </a:pPr>
            <a:r>
              <a:rPr lang="en-GB" dirty="0"/>
              <a:t>- Timeline and Progress</a:t>
            </a:r>
          </a:p>
          <a:p>
            <a:pPr marL="0" indent="0" rtl="0">
              <a:buNone/>
            </a:pPr>
            <a:r>
              <a:rPr lang="en-GB" dirty="0"/>
              <a:t>- Team activity and     </a:t>
            </a:r>
            <a:r>
              <a:rPr lang="en-GB" dirty="0">
                <a:solidFill>
                  <a:schemeClr val="bg1"/>
                </a:solidFill>
              </a:rPr>
              <a:t>..</a:t>
            </a:r>
            <a:r>
              <a:rPr lang="en-GB" dirty="0"/>
              <a:t>Performance</a:t>
            </a:r>
          </a:p>
          <a:p>
            <a:pPr marL="0" indent="0" rtl="0">
              <a:buNone/>
            </a:pPr>
            <a:r>
              <a:rPr lang="en-GB" dirty="0"/>
              <a:t>- Scope/Plan changes</a:t>
            </a:r>
          </a:p>
          <a:p>
            <a:pPr rtl="0"/>
            <a:r>
              <a:rPr lang="en-GB" dirty="0"/>
              <a:t>- Next weeks tasks</a:t>
            </a:r>
          </a:p>
          <a:p>
            <a:pPr rtl="0"/>
            <a:r>
              <a:rPr lang="en-GB" dirty="0"/>
              <a:t>- Any issues?</a:t>
            </a:r>
          </a:p>
          <a:p>
            <a:pPr rtl="0"/>
            <a:r>
              <a:rPr lang="en-GB" dirty="0"/>
              <a:t>- Questions?</a:t>
            </a:r>
          </a:p>
        </p:txBody>
      </p:sp>
      <p:sp>
        <p:nvSpPr>
          <p:cNvPr id="4" name="Date Placeholder 3">
            <a:extLst>
              <a:ext uri="{FF2B5EF4-FFF2-40B4-BE49-F238E27FC236}">
                <a16:creationId xmlns:a16="http://schemas.microsoft.com/office/drawing/2014/main" id="{78C8B647-084C-492D-A242-148BEA5B6823}"/>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21/02/2025</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GSP - Runaway</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rtlCol="0"/>
          <a:lstStyle/>
          <a:p>
            <a:pPr rtl="0"/>
            <a:r>
              <a:rPr lang="en-GB" dirty="0"/>
              <a:t>GSP Week 1</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rtlCol="0"/>
          <a:lstStyle/>
          <a:p>
            <a:pPr rtl="0"/>
            <a:r>
              <a:rPr lang="en-GB" dirty="0"/>
              <a:t>This week our team worked on the main game concept, gameplay loop, concept art and map design. We also assigned roles based on the strengths of each team member. We used multiple tools and platforms to plan and showcase our progress and organisation.</a:t>
            </a:r>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3"/>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4"/>
          <a:srcRect/>
          <a:stretch/>
        </p:blipFill>
        <p:spPr/>
      </p:pic>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21/02/2025</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GSP - Runaway</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219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a:xfrm>
            <a:off x="3316224" y="1945894"/>
            <a:ext cx="5559552" cy="2514600"/>
          </a:xfrm>
        </p:spPr>
        <p:txBody>
          <a:bodyPr rtlCol="0"/>
          <a:lstStyle/>
          <a:p>
            <a:pPr marL="0" indent="0" rtl="0">
              <a:buNone/>
            </a:pPr>
            <a:r>
              <a:rPr lang="en-GB" dirty="0"/>
              <a:t>Timeline and Progress</a:t>
            </a:r>
          </a:p>
        </p:txBody>
      </p:sp>
    </p:spTree>
    <p:extLst>
      <p:ext uri="{BB962C8B-B14F-4D97-AF65-F5344CB8AC3E}">
        <p14:creationId xmlns:p14="http://schemas.microsoft.com/office/powerpoint/2010/main" val="4283594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rtlCol="0"/>
          <a:lstStyle/>
          <a:p>
            <a:pPr rtl="0"/>
            <a:r>
              <a:rPr lang="en-GB" dirty="0"/>
              <a:t>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188033314"/>
              </p:ext>
            </p:extLst>
          </p:nvPr>
        </p:nvGraphicFramePr>
        <p:xfrm>
          <a:off x="996696" y="1581912"/>
          <a:ext cx="10195560" cy="3675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21/02/2025</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GSP - Runaway</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26474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rtlCol="0"/>
          <a:lstStyle/>
          <a:p>
            <a:pPr rtl="0"/>
            <a:r>
              <a:rPr lang="en-GB" dirty="0"/>
              <a:t>Gantt Chart</a:t>
            </a:r>
          </a:p>
        </p:txBody>
      </p:sp>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21/02/2025</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GSP - Runaway</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181F02-D836-F488-0318-16BFB4EC2D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AD0E3A-CCBE-A920-642F-A70B905E0110}"/>
              </a:ext>
            </a:extLst>
          </p:cNvPr>
          <p:cNvSpPr>
            <a:spLocks noGrp="1"/>
          </p:cNvSpPr>
          <p:nvPr>
            <p:ph type="title"/>
          </p:nvPr>
        </p:nvSpPr>
        <p:spPr>
          <a:xfrm>
            <a:off x="3316224" y="1945894"/>
            <a:ext cx="5559552" cy="2514600"/>
          </a:xfrm>
        </p:spPr>
        <p:txBody>
          <a:bodyPr rtlCol="0"/>
          <a:lstStyle/>
          <a:p>
            <a:pPr marL="0" indent="0" rtl="0">
              <a:buNone/>
            </a:pPr>
            <a:r>
              <a:rPr lang="en-GB" dirty="0"/>
              <a:t>Team activity and     Performance</a:t>
            </a:r>
          </a:p>
        </p:txBody>
      </p:sp>
    </p:spTree>
    <p:extLst>
      <p:ext uri="{BB962C8B-B14F-4D97-AF65-F5344CB8AC3E}">
        <p14:creationId xmlns:p14="http://schemas.microsoft.com/office/powerpoint/2010/main" val="21781460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a:xfrm>
            <a:off x="263144" y="-207963"/>
            <a:ext cx="4292600" cy="1325563"/>
          </a:xfrm>
        </p:spPr>
        <p:txBody>
          <a:bodyPr rtlCol="0"/>
          <a:lstStyle/>
          <a:p>
            <a:pPr rtl="0"/>
            <a:r>
              <a:rPr lang="en-GB" dirty="0"/>
              <a:t>Meet the 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1052547881"/>
              </p:ext>
            </p:extLst>
          </p:nvPr>
        </p:nvGraphicFramePr>
        <p:xfrm>
          <a:off x="326644" y="828676"/>
          <a:ext cx="11538712" cy="29498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Date Placeholder 5">
            <a:extLst>
              <a:ext uri="{FF2B5EF4-FFF2-40B4-BE49-F238E27FC236}">
                <a16:creationId xmlns:a16="http://schemas.microsoft.com/office/drawing/2014/main" id="{8933A4BE-531E-4A62-A55C-06E0881802DC}"/>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21/02/2025</a:t>
            </a:r>
          </a:p>
        </p:txBody>
      </p:sp>
      <p:sp>
        <p:nvSpPr>
          <p:cNvPr id="7" name="Footer Placeholder 6">
            <a:extLst>
              <a:ext uri="{FF2B5EF4-FFF2-40B4-BE49-F238E27FC236}">
                <a16:creationId xmlns:a16="http://schemas.microsoft.com/office/drawing/2014/main" id="{8FFD21CE-7A2D-4CB5-AC11-6E5CB7F735F8}"/>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GSP - Runaway</a:t>
            </a:r>
          </a:p>
        </p:txBody>
      </p:sp>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graphicFrame>
        <p:nvGraphicFramePr>
          <p:cNvPr id="12" name="Content Placeholder 2" descr="Team Smart Art Graphic&#10;">
            <a:extLst>
              <a:ext uri="{FF2B5EF4-FFF2-40B4-BE49-F238E27FC236}">
                <a16:creationId xmlns:a16="http://schemas.microsoft.com/office/drawing/2014/main" id="{5B4F63E2-15FB-9CA2-3274-75F73444E89C}"/>
              </a:ext>
            </a:extLst>
          </p:cNvPr>
          <p:cNvGraphicFramePr>
            <a:graphicFrameLocks/>
          </p:cNvGraphicFramePr>
          <p:nvPr>
            <p:extLst>
              <p:ext uri="{D42A27DB-BD31-4B8C-83A1-F6EECF244321}">
                <p14:modId xmlns:p14="http://schemas.microsoft.com/office/powerpoint/2010/main" val="113840417"/>
              </p:ext>
            </p:extLst>
          </p:nvPr>
        </p:nvGraphicFramePr>
        <p:xfrm>
          <a:off x="639572" y="3340261"/>
          <a:ext cx="10912856" cy="294989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791535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rtlCol="0"/>
          <a:lstStyle/>
          <a:p>
            <a:pPr rtl="0"/>
            <a:r>
              <a:rPr lang="en-GB"/>
              <a:t>Content</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p:txBody>
          <a:bodyPr rtlCol="0"/>
          <a:lstStyle/>
          <a:p>
            <a:pPr rtl="0"/>
            <a:r>
              <a:rPr lang="en-GB"/>
              <a:t>Subtitle</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p:txBody>
          <a:bodyPr rtlCol="0"/>
          <a:lstStyle/>
          <a:p>
            <a:pPr rtl="0"/>
            <a:r>
              <a:rPr lang="en-GB"/>
              <a:t>Add text, images, art, and videos. </a:t>
            </a:r>
          </a:p>
          <a:p>
            <a:pPr rtl="0"/>
            <a:r>
              <a:rPr lang="en-GB"/>
              <a:t>Add transitions, animations, and motion. </a:t>
            </a:r>
          </a:p>
          <a:p>
            <a:pPr rtl="0"/>
            <a:r>
              <a:rPr lang="en-GB"/>
              <a:t>Save to OneDrive, to get to your presentations from your computer, tablet, or phone. </a:t>
            </a:r>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p:txBody>
          <a:bodyPr rtlCol="0"/>
          <a:lstStyle/>
          <a:p>
            <a:pPr rtl="0"/>
            <a:r>
              <a:rPr lang="en-GB"/>
              <a:t>Subtitle</a:t>
            </a:r>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p:txBody>
          <a:bodyPr rtlCol="0"/>
          <a:lstStyle/>
          <a:p>
            <a:pPr rtl="0"/>
            <a:r>
              <a:rPr lang="en-GB" sz="2400"/>
              <a:t>Open the Design Ideas pane for instant slide makeovers. </a:t>
            </a:r>
          </a:p>
          <a:p>
            <a:pPr rtl="0"/>
            <a:r>
              <a:rPr lang="en-GB" sz="2400"/>
              <a:t>When we have design ideas, we’ll show them to you right there. </a:t>
            </a:r>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21/02/2025</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GSP - Runaway</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910725"/>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38_TF78504181_Win32" id="{C0282433-D7EF-45DF-A8F6-65451AB0B295}" vid="{7A5F5F68-7204-400F-A78C-9EE75BE45B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30d9e4c1-e7b1-4309-99d1-dd3061d0825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375379275B0A942A71D8C9FA47C25B8" ma:contentTypeVersion="11" ma:contentTypeDescription="Create a new document." ma:contentTypeScope="" ma:versionID="c98c5b3b00a85da733d1555a5a9c9cbb">
  <xsd:schema xmlns:xsd="http://www.w3.org/2001/XMLSchema" xmlns:xs="http://www.w3.org/2001/XMLSchema" xmlns:p="http://schemas.microsoft.com/office/2006/metadata/properties" xmlns:ns3="30d9e4c1-e7b1-4309-99d1-dd3061d0825f" targetNamespace="http://schemas.microsoft.com/office/2006/metadata/properties" ma:root="true" ma:fieldsID="68cb77847e5f5f06e4ded213556c507e" ns3:_="">
    <xsd:import namespace="30d9e4c1-e7b1-4309-99d1-dd3061d0825f"/>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ystemTags" minOccurs="0"/>
                <xsd:element ref="ns3:MediaServiceGenerationTime" minOccurs="0"/>
                <xsd:element ref="ns3:MediaServiceEventHashCode" minOccurs="0"/>
                <xsd:element ref="ns3:MediaLengthInSeconds" minOccurs="0"/>
                <xsd:element ref="ns3:_activity" minOccurs="0"/>
                <xsd:element ref="ns3:MediaServiceDateTaken" minOccurs="0"/>
                <xsd:element ref="ns3:MediaServiceSearchProperties"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0d9e4c1-e7b1-4309-99d1-dd3061d0825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ystemTags" ma:index="11" nillable="true" ma:displayName="MediaServiceSystemTags" ma:hidden="true" ma:internalName="MediaServiceSystemTags" ma:readOnly="true">
      <xsd:simpleType>
        <xsd:restriction base="dms:Note"/>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element name="_activity" ma:index="15" nillable="true" ma:displayName="_activity" ma:hidden="true" ma:internalName="_activity">
      <xsd:simpleType>
        <xsd:restriction base="dms:Note"/>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BDEF148-1770-458F-8F5B-C3D0A278AA97}">
  <ds:schemaRefs>
    <ds:schemaRef ds:uri="http://schemas.microsoft.com/office/2006/documentManagement/types"/>
    <ds:schemaRef ds:uri="http://purl.org/dc/elements/1.1/"/>
    <ds:schemaRef ds:uri="http://purl.org/dc/dcmitype/"/>
    <ds:schemaRef ds:uri="30d9e4c1-e7b1-4309-99d1-dd3061d0825f"/>
    <ds:schemaRef ds:uri="http://purl.org/dc/terms/"/>
    <ds:schemaRef ds:uri="http://schemas.microsoft.com/office/2006/metadata/properties"/>
    <ds:schemaRef ds:uri="http://schemas.microsoft.com/office/infopath/2007/PartnerControls"/>
    <ds:schemaRef ds:uri="http://www.w3.org/XML/1998/namespace"/>
    <ds:schemaRef ds:uri="http://schemas.openxmlformats.org/package/2006/metadata/core-properties"/>
  </ds:schemaRefs>
</ds:datastoreItem>
</file>

<file path=customXml/itemProps2.xml><?xml version="1.0" encoding="utf-8"?>
<ds:datastoreItem xmlns:ds="http://schemas.openxmlformats.org/officeDocument/2006/customXml" ds:itemID="{1A449C04-64B3-4403-94B7-8D2284C38D1B}">
  <ds:schemaRefs>
    <ds:schemaRef ds:uri="http://schemas.microsoft.com/sharepoint/v3/contenttype/forms"/>
  </ds:schemaRefs>
</ds:datastoreItem>
</file>

<file path=customXml/itemProps3.xml><?xml version="1.0" encoding="utf-8"?>
<ds:datastoreItem xmlns:ds="http://schemas.openxmlformats.org/officeDocument/2006/customXml" ds:itemID="{40A278ED-AAFC-485E-ACED-E0D4AC41DA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0d9e4c1-e7b1-4309-99d1-dd3061d0825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{6B5E47F9-71CF-4EFF-B9F4-8840C8DA64CF}tf78504181_win32</Template>
  <TotalTime>56</TotalTime>
  <Words>668</Words>
  <Application>Microsoft Office PowerPoint</Application>
  <PresentationFormat>Widescreen</PresentationFormat>
  <Paragraphs>119</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Avenir Next LT Pro</vt:lpstr>
      <vt:lpstr>Calibri</vt:lpstr>
      <vt:lpstr>Tw Cen MT</vt:lpstr>
      <vt:lpstr>ShapesVTI</vt:lpstr>
      <vt:lpstr>GSP - Runaway</vt:lpstr>
      <vt:lpstr>Agenda</vt:lpstr>
      <vt:lpstr>GSP Week 1</vt:lpstr>
      <vt:lpstr>Timeline and Progress</vt:lpstr>
      <vt:lpstr>Timeline</vt:lpstr>
      <vt:lpstr>Gantt Chart</vt:lpstr>
      <vt:lpstr>Team activity and     Performance</vt:lpstr>
      <vt:lpstr>Meet the Team!</vt:lpstr>
      <vt:lpstr>Content</vt:lpstr>
      <vt:lpstr>Scope/Plan changes</vt:lpstr>
      <vt:lpstr>Content  </vt:lpstr>
      <vt:lpstr>Next weeks tasks</vt:lpstr>
      <vt:lpstr>Content  </vt:lpstr>
      <vt:lpstr>Any issues?</vt:lpstr>
      <vt:lpstr>Questions?</vt:lpstr>
      <vt:lpstr>Summary</vt:lpstr>
      <vt:lpstr>Thank you</vt:lpstr>
    </vt:vector>
  </TitlesOfParts>
  <Company>Bournemouth University Student 64 bit R1.0</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Archie Kennett (s5611293)</dc:creator>
  <cp:lastModifiedBy>Archie Kennett (s5611293)</cp:lastModifiedBy>
  <cp:revision>1</cp:revision>
  <dcterms:created xsi:type="dcterms:W3CDTF">2025-02-21T12:04:51Z</dcterms:created>
  <dcterms:modified xsi:type="dcterms:W3CDTF">2025-02-21T13:01:39Z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0x010100B375379275B0A942A71D8C9FA47C25B8</vt:lpwstr>
  </property>
</Properties>
</file>